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7.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0" r:id="rId1"/>
  </p:sldMasterIdLst>
  <p:notesMasterIdLst>
    <p:notesMasterId r:id="rId15"/>
  </p:notesMasterIdLst>
  <p:handoutMasterIdLst>
    <p:handoutMasterId r:id="rId16"/>
  </p:handoutMasterIdLst>
  <p:sldIdLst>
    <p:sldId id="300" r:id="rId2"/>
    <p:sldId id="2147481040" r:id="rId3"/>
    <p:sldId id="2147481097" r:id="rId4"/>
    <p:sldId id="2147481133" r:id="rId5"/>
    <p:sldId id="2147481068" r:id="rId6"/>
    <p:sldId id="2147481069" r:id="rId7"/>
    <p:sldId id="2147481070" r:id="rId8"/>
    <p:sldId id="2147481071" r:id="rId9"/>
    <p:sldId id="2147481072" r:id="rId10"/>
    <p:sldId id="2147481073" r:id="rId11"/>
    <p:sldId id="2147481074" r:id="rId12"/>
    <p:sldId id="2147481075" r:id="rId13"/>
    <p:sldId id="2147481076" r:id="rId14"/>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Montserrat" panose="020F0502020204030204" pitchFamily="2" charset="0"/>
      <p:regular r:id="rId21"/>
      <p:bold r:id="rId22"/>
      <p:italic r:id="rId23"/>
      <p:boldItalic r:id="rId24"/>
    </p:embeddedFont>
    <p:embeddedFont>
      <p:font typeface="Montserrat Medium" panose="020F0502020204030204" pitchFamily="2" charset="0"/>
      <p:regular r:id="rId25"/>
      <p:italic r:id="rId26"/>
    </p:embeddedFont>
    <p:embeddedFont>
      <p:font typeface="Roboto" pitchFamily="2" charset="0"/>
      <p:regular r:id="rId27"/>
      <p:bold r:id="rId28"/>
      <p:italic r:id="rId29"/>
      <p:boldItalic r:id="rId30"/>
    </p:embeddedFont>
    <p:embeddedFont>
      <p:font typeface="Trebuchet MS" panose="020B0603020202020204" pitchFamily="34" charset="0"/>
      <p:regular r:id="rId31"/>
      <p:bold r:id="rId32"/>
      <p:italic r:id="rId33"/>
      <p:boldItalic r:id="rId34"/>
    </p:embeddedFont>
  </p:embeddedFontLst>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pertina" id="{C5E8F445-86D0-D444-AE53-4080AC3E7A20}">
          <p14:sldIdLst>
            <p14:sldId id="300"/>
          </p14:sldIdLst>
        </p14:section>
        <p14:section name="Chiara" id="{F6CBEA45-7A15-4BCE-8662-C279329E5140}">
          <p14:sldIdLst>
            <p14:sldId id="2147481040"/>
            <p14:sldId id="2147481097"/>
            <p14:sldId id="2147481133"/>
            <p14:sldId id="2147481068"/>
            <p14:sldId id="2147481069"/>
            <p14:sldId id="2147481070"/>
            <p14:sldId id="2147481071"/>
            <p14:sldId id="2147481072"/>
            <p14:sldId id="2147481073"/>
            <p14:sldId id="2147481074"/>
            <p14:sldId id="2147481075"/>
            <p14:sldId id="214748107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9B80026-A1AE-229A-9880-1535A31107C2}" name="Mattia Vincenzo Olive" initials="MO" userId="S::10494503@polimi.it::02257548-4524-4fa2-9ee1-f4bfe82fdee8" providerId="AD"/>
  <p188:author id="{CE8C3667-48B9-3860-60B8-D7CA033C744F}" name="Margherita Mazzeo" initials="MM" userId="S::10562062@polimi.it::a8d56c63-4a29-4d7d-b837-cca0c1e94052" providerId="AD"/>
  <p188:author id="{D4BC7684-1954-C4DF-FEBA-854856468A67}" name="Chiara Sgarbossa" initials="CS" userId="S::chiara.sgarbossa@gsom.polimi.it::2fbd53b8-ca66-4c4a-ad51-75a40804eb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E54"/>
    <a:srgbClr val="FF655C"/>
    <a:srgbClr val="77A6A9"/>
    <a:srgbClr val="027DC2"/>
    <a:srgbClr val="CDE5EC"/>
    <a:srgbClr val="30B3C5"/>
    <a:srgbClr val="6BA8BF"/>
    <a:srgbClr val="8BBACC"/>
    <a:srgbClr val="01799C"/>
    <a:srgbClr val="4E97B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F15058-0AAA-43E4-8D70-8FE0B83E5BE1}" v="373" dt="2025-05-26T14:41:50.662"/>
    <p1510:client id="{E7D9FAF1-F250-5F40-830C-D99B627355C3}" v="562" dt="2025-05-27T08:52:29.862"/>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391" autoAdjust="0"/>
  </p:normalViewPr>
  <p:slideViewPr>
    <p:cSldViewPr snapToGrid="0">
      <p:cViewPr varScale="1">
        <p:scale>
          <a:sx n="64" d="100"/>
          <a:sy n="64" d="100"/>
        </p:scale>
        <p:origin x="19" y="49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9" Type="http://schemas.microsoft.com/office/2016/11/relationships/changesInfo" Target="changesInfos/changesInfo1.xml"/><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font" Target="fonts/font1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rtignoni" userId="d6596dc4-8133-4225-acfa-accdd3e22453" providerId="ADAL" clId="{CAF15058-0AAA-43E4-8D70-8FE0B83E5BE1}"/>
    <pc:docChg chg="undo custSel addSld modSld">
      <pc:chgData name="Sara Martignoni" userId="d6596dc4-8133-4225-acfa-accdd3e22453" providerId="ADAL" clId="{CAF15058-0AAA-43E4-8D70-8FE0B83E5BE1}" dt="2025-05-26T16:02:04.865" v="2430" actId="20577"/>
      <pc:docMkLst>
        <pc:docMk/>
      </pc:docMkLst>
      <pc:sldChg chg="addSp modSp mod">
        <pc:chgData name="Sara Martignoni" userId="d6596dc4-8133-4225-acfa-accdd3e22453" providerId="ADAL" clId="{CAF15058-0AAA-43E4-8D70-8FE0B83E5BE1}" dt="2025-05-26T13:48:17.834" v="1565" actId="1038"/>
        <pc:sldMkLst>
          <pc:docMk/>
          <pc:sldMk cId="162030090" sldId="2147481099"/>
        </pc:sldMkLst>
        <pc:spChg chg="mod">
          <ac:chgData name="Sara Martignoni" userId="d6596dc4-8133-4225-acfa-accdd3e22453" providerId="ADAL" clId="{CAF15058-0AAA-43E4-8D70-8FE0B83E5BE1}" dt="2025-05-26T13:45:40.177" v="1445" actId="1076"/>
          <ac:spMkLst>
            <pc:docMk/>
            <pc:sldMk cId="162030090" sldId="2147481099"/>
            <ac:spMk id="4" creationId="{45D9E9D3-71A9-7E8F-2A9D-4D63A8215B30}"/>
          </ac:spMkLst>
        </pc:spChg>
        <pc:spChg chg="add mod">
          <ac:chgData name="Sara Martignoni" userId="d6596dc4-8133-4225-acfa-accdd3e22453" providerId="ADAL" clId="{CAF15058-0AAA-43E4-8D70-8FE0B83E5BE1}" dt="2025-05-26T13:24:18.690" v="1320" actId="113"/>
          <ac:spMkLst>
            <pc:docMk/>
            <pc:sldMk cId="162030090" sldId="2147481099"/>
            <ac:spMk id="6" creationId="{78863A1F-52E6-298F-6D24-E97F2D3BFA40}"/>
          </ac:spMkLst>
        </pc:spChg>
        <pc:spChg chg="add mod">
          <ac:chgData name="Sara Martignoni" userId="d6596dc4-8133-4225-acfa-accdd3e22453" providerId="ADAL" clId="{CAF15058-0AAA-43E4-8D70-8FE0B83E5BE1}" dt="2025-05-26T13:47:59.322" v="1540" actId="1076"/>
          <ac:spMkLst>
            <pc:docMk/>
            <pc:sldMk cId="162030090" sldId="2147481099"/>
            <ac:spMk id="8" creationId="{F0A8C2AA-1A33-F16A-F024-2616FECD9CD5}"/>
          </ac:spMkLst>
        </pc:spChg>
        <pc:picChg chg="add mod">
          <ac:chgData name="Sara Martignoni" userId="d6596dc4-8133-4225-acfa-accdd3e22453" providerId="ADAL" clId="{CAF15058-0AAA-43E4-8D70-8FE0B83E5BE1}" dt="2025-05-26T13:48:12.944" v="1562" actId="1038"/>
          <ac:picMkLst>
            <pc:docMk/>
            <pc:sldMk cId="162030090" sldId="2147481099"/>
            <ac:picMk id="10" creationId="{92F6A2BD-96A1-B2FD-810F-71350263AC4F}"/>
          </ac:picMkLst>
        </pc:picChg>
        <pc:picChg chg="add mod">
          <ac:chgData name="Sara Martignoni" userId="d6596dc4-8133-4225-acfa-accdd3e22453" providerId="ADAL" clId="{CAF15058-0AAA-43E4-8D70-8FE0B83E5BE1}" dt="2025-05-26T13:48:17.834" v="1565" actId="1038"/>
          <ac:picMkLst>
            <pc:docMk/>
            <pc:sldMk cId="162030090" sldId="2147481099"/>
            <ac:picMk id="11" creationId="{30377122-9EF5-6042-B04F-BE6FA2644417}"/>
          </ac:picMkLst>
        </pc:picChg>
      </pc:sldChg>
      <pc:sldChg chg="addSp modSp mod">
        <pc:chgData name="Sara Martignoni" userId="d6596dc4-8133-4225-acfa-accdd3e22453" providerId="ADAL" clId="{CAF15058-0AAA-43E4-8D70-8FE0B83E5BE1}" dt="2025-05-26T09:46:47.114" v="391" actId="1076"/>
        <pc:sldMkLst>
          <pc:docMk/>
          <pc:sldMk cId="3782673083" sldId="2147481100"/>
        </pc:sldMkLst>
        <pc:spChg chg="mod">
          <ac:chgData name="Sara Martignoni" userId="d6596dc4-8133-4225-acfa-accdd3e22453" providerId="ADAL" clId="{CAF15058-0AAA-43E4-8D70-8FE0B83E5BE1}" dt="2025-05-26T08:53:04.774" v="137" actId="164"/>
          <ac:spMkLst>
            <pc:docMk/>
            <pc:sldMk cId="3782673083" sldId="2147481100"/>
            <ac:spMk id="4" creationId="{6123293E-C5F7-5A28-019E-932B2CD29DE6}"/>
          </ac:spMkLst>
        </pc:spChg>
        <pc:spChg chg="add mod">
          <ac:chgData name="Sara Martignoni" userId="d6596dc4-8133-4225-acfa-accdd3e22453" providerId="ADAL" clId="{CAF15058-0AAA-43E4-8D70-8FE0B83E5BE1}" dt="2025-05-26T09:46:34.734" v="390" actId="12789"/>
          <ac:spMkLst>
            <pc:docMk/>
            <pc:sldMk cId="3782673083" sldId="2147481100"/>
            <ac:spMk id="5" creationId="{48BEC85A-2A26-5B90-7A2D-E1B01FDCF1ED}"/>
          </ac:spMkLst>
        </pc:spChg>
        <pc:spChg chg="add mod">
          <ac:chgData name="Sara Martignoni" userId="d6596dc4-8133-4225-acfa-accdd3e22453" providerId="ADAL" clId="{CAF15058-0AAA-43E4-8D70-8FE0B83E5BE1}" dt="2025-05-26T08:52:21.518" v="127"/>
          <ac:spMkLst>
            <pc:docMk/>
            <pc:sldMk cId="3782673083" sldId="2147481100"/>
            <ac:spMk id="6" creationId="{6D269A13-9CEE-8320-587B-9A980D4A4582}"/>
          </ac:spMkLst>
        </pc:spChg>
        <pc:spChg chg="add mod">
          <ac:chgData name="Sara Martignoni" userId="d6596dc4-8133-4225-acfa-accdd3e22453" providerId="ADAL" clId="{CAF15058-0AAA-43E4-8D70-8FE0B83E5BE1}" dt="2025-05-26T09:46:47.114" v="391" actId="1076"/>
          <ac:spMkLst>
            <pc:docMk/>
            <pc:sldMk cId="3782673083" sldId="2147481100"/>
            <ac:spMk id="6" creationId="{DA90654B-7663-8028-3F91-D7FEF42874CE}"/>
          </ac:spMkLst>
        </pc:spChg>
        <pc:grpChg chg="add mod">
          <ac:chgData name="Sara Martignoni" userId="d6596dc4-8133-4225-acfa-accdd3e22453" providerId="ADAL" clId="{CAF15058-0AAA-43E4-8D70-8FE0B83E5BE1}" dt="2025-05-26T08:53:07.701" v="138" actId="12788"/>
          <ac:grpSpMkLst>
            <pc:docMk/>
            <pc:sldMk cId="3782673083" sldId="2147481100"/>
            <ac:grpSpMk id="10" creationId="{3B4A77D9-27AD-AB1F-FA23-8A5E3963DEDF}"/>
          </ac:grpSpMkLst>
        </pc:grpChg>
        <pc:picChg chg="add mod">
          <ac:chgData name="Sara Martignoni" userId="d6596dc4-8133-4225-acfa-accdd3e22453" providerId="ADAL" clId="{CAF15058-0AAA-43E4-8D70-8FE0B83E5BE1}" dt="2025-05-26T08:53:04.774" v="137" actId="164"/>
          <ac:picMkLst>
            <pc:docMk/>
            <pc:sldMk cId="3782673083" sldId="2147481100"/>
            <ac:picMk id="9" creationId="{F45BB699-587D-EE54-20C0-62AF297EC3DF}"/>
          </ac:picMkLst>
        </pc:picChg>
        <pc:picChg chg="add mod">
          <ac:chgData name="Sara Martignoni" userId="d6596dc4-8133-4225-acfa-accdd3e22453" providerId="ADAL" clId="{CAF15058-0AAA-43E4-8D70-8FE0B83E5BE1}" dt="2025-05-26T09:46:34.734" v="390" actId="12789"/>
          <ac:picMkLst>
            <pc:docMk/>
            <pc:sldMk cId="3782673083" sldId="2147481100"/>
            <ac:picMk id="1026" creationId="{098D5C99-BCB6-8FC7-4568-BBACAF0C5638}"/>
          </ac:picMkLst>
        </pc:picChg>
      </pc:sldChg>
      <pc:sldChg chg="addSp modSp mod">
        <pc:chgData name="Sara Martignoni" userId="d6596dc4-8133-4225-acfa-accdd3e22453" providerId="ADAL" clId="{CAF15058-0AAA-43E4-8D70-8FE0B83E5BE1}" dt="2025-05-26T13:30:49.271" v="1376" actId="20577"/>
        <pc:sldMkLst>
          <pc:docMk/>
          <pc:sldMk cId="1805384743" sldId="2147481101"/>
        </pc:sldMkLst>
        <pc:spChg chg="mod">
          <ac:chgData name="Sara Martignoni" userId="d6596dc4-8133-4225-acfa-accdd3e22453" providerId="ADAL" clId="{CAF15058-0AAA-43E4-8D70-8FE0B83E5BE1}" dt="2025-05-26T13:30:49.271" v="1376" actId="20577"/>
          <ac:spMkLst>
            <pc:docMk/>
            <pc:sldMk cId="1805384743" sldId="2147481101"/>
            <ac:spMk id="4" creationId="{C4E0C8D5-8FA4-002E-4F91-817B2B7FB7A2}"/>
          </ac:spMkLst>
        </pc:spChg>
        <pc:spChg chg="add mod ord">
          <ac:chgData name="Sara Martignoni" userId="d6596dc4-8133-4225-acfa-accdd3e22453" providerId="ADAL" clId="{CAF15058-0AAA-43E4-8D70-8FE0B83E5BE1}" dt="2025-05-26T09:39:01.686" v="300" actId="1035"/>
          <ac:spMkLst>
            <pc:docMk/>
            <pc:sldMk cId="1805384743" sldId="2147481101"/>
            <ac:spMk id="5" creationId="{A72E279D-6D3B-74BA-D7C1-0F8D3801C86D}"/>
          </ac:spMkLst>
        </pc:spChg>
        <pc:spChg chg="add mod ord">
          <ac:chgData name="Sara Martignoni" userId="d6596dc4-8133-4225-acfa-accdd3e22453" providerId="ADAL" clId="{CAF15058-0AAA-43E4-8D70-8FE0B83E5BE1}" dt="2025-05-26T09:38:24.726" v="289" actId="1035"/>
          <ac:spMkLst>
            <pc:docMk/>
            <pc:sldMk cId="1805384743" sldId="2147481101"/>
            <ac:spMk id="6" creationId="{FF09ED97-A980-AA43-4C95-85AFDD36BF17}"/>
          </ac:spMkLst>
        </pc:spChg>
        <pc:spChg chg="add mod ord">
          <ac:chgData name="Sara Martignoni" userId="d6596dc4-8133-4225-acfa-accdd3e22453" providerId="ADAL" clId="{CAF15058-0AAA-43E4-8D70-8FE0B83E5BE1}" dt="2025-05-26T09:39:16.606" v="302" actId="14100"/>
          <ac:spMkLst>
            <pc:docMk/>
            <pc:sldMk cId="1805384743" sldId="2147481101"/>
            <ac:spMk id="8" creationId="{E5943518-D0BA-C3E6-5AB9-0374E6468046}"/>
          </ac:spMkLst>
        </pc:spChg>
        <pc:picChg chg="add mod">
          <ac:chgData name="Sara Martignoni" userId="d6596dc4-8133-4225-acfa-accdd3e22453" providerId="ADAL" clId="{CAF15058-0AAA-43E4-8D70-8FE0B83E5BE1}" dt="2025-05-26T09:39:58.657" v="309" actId="1035"/>
          <ac:picMkLst>
            <pc:docMk/>
            <pc:sldMk cId="1805384743" sldId="2147481101"/>
            <ac:picMk id="10" creationId="{8A9C8080-9DE7-B2B0-3ABA-0EFA819041DF}"/>
          </ac:picMkLst>
        </pc:picChg>
      </pc:sldChg>
      <pc:sldChg chg="addSp modSp mod modNotesTx">
        <pc:chgData name="Sara Martignoni" userId="d6596dc4-8133-4225-acfa-accdd3e22453" providerId="ADAL" clId="{CAF15058-0AAA-43E4-8D70-8FE0B83E5BE1}" dt="2025-05-26T13:37:22.185" v="1378" actId="20577"/>
        <pc:sldMkLst>
          <pc:docMk/>
          <pc:sldMk cId="138965929" sldId="2147481102"/>
        </pc:sldMkLst>
        <pc:spChg chg="mod">
          <ac:chgData name="Sara Martignoni" userId="d6596dc4-8133-4225-acfa-accdd3e22453" providerId="ADAL" clId="{CAF15058-0AAA-43E4-8D70-8FE0B83E5BE1}" dt="2025-05-26T09:58:39.810" v="581" actId="164"/>
          <ac:spMkLst>
            <pc:docMk/>
            <pc:sldMk cId="138965929" sldId="2147481102"/>
            <ac:spMk id="4" creationId="{3FBDC7ED-FC72-6DE1-AB6A-2958CFD6434A}"/>
          </ac:spMkLst>
        </pc:spChg>
        <pc:spChg chg="add mod">
          <ac:chgData name="Sara Martignoni" userId="d6596dc4-8133-4225-acfa-accdd3e22453" providerId="ADAL" clId="{CAF15058-0AAA-43E4-8D70-8FE0B83E5BE1}" dt="2025-05-26T09:58:44.402" v="582" actId="164"/>
          <ac:spMkLst>
            <pc:docMk/>
            <pc:sldMk cId="138965929" sldId="2147481102"/>
            <ac:spMk id="5" creationId="{7B299687-2F2C-850C-EEA2-941CF62C2069}"/>
          </ac:spMkLst>
        </pc:spChg>
        <pc:spChg chg="add mod">
          <ac:chgData name="Sara Martignoni" userId="d6596dc4-8133-4225-acfa-accdd3e22453" providerId="ADAL" clId="{CAF15058-0AAA-43E4-8D70-8FE0B83E5BE1}" dt="2025-05-26T13:37:22.185" v="1378" actId="20577"/>
          <ac:spMkLst>
            <pc:docMk/>
            <pc:sldMk cId="138965929" sldId="2147481102"/>
            <ac:spMk id="6" creationId="{D91E26D1-013D-F9B5-F7B8-36B12B149FAC}"/>
          </ac:spMkLst>
        </pc:spChg>
        <pc:spChg chg="add mod ord">
          <ac:chgData name="Sara Martignoni" userId="d6596dc4-8133-4225-acfa-accdd3e22453" providerId="ADAL" clId="{CAF15058-0AAA-43E4-8D70-8FE0B83E5BE1}" dt="2025-05-26T09:58:39.810" v="581" actId="164"/>
          <ac:spMkLst>
            <pc:docMk/>
            <pc:sldMk cId="138965929" sldId="2147481102"/>
            <ac:spMk id="8" creationId="{5B9C5648-FEEF-91E1-C1B2-CEC628E1CECB}"/>
          </ac:spMkLst>
        </pc:spChg>
        <pc:spChg chg="add mod ord">
          <ac:chgData name="Sara Martignoni" userId="d6596dc4-8133-4225-acfa-accdd3e22453" providerId="ADAL" clId="{CAF15058-0AAA-43E4-8D70-8FE0B83E5BE1}" dt="2025-05-26T09:58:44.402" v="582" actId="164"/>
          <ac:spMkLst>
            <pc:docMk/>
            <pc:sldMk cId="138965929" sldId="2147481102"/>
            <ac:spMk id="9" creationId="{90DB75D9-8D3D-D22D-1795-1B642C121A9F}"/>
          </ac:spMkLst>
        </pc:spChg>
        <pc:spChg chg="add mod ord">
          <ac:chgData name="Sara Martignoni" userId="d6596dc4-8133-4225-acfa-accdd3e22453" providerId="ADAL" clId="{CAF15058-0AAA-43E4-8D70-8FE0B83E5BE1}" dt="2025-05-26T09:58:50.964" v="583" actId="164"/>
          <ac:spMkLst>
            <pc:docMk/>
            <pc:sldMk cId="138965929" sldId="2147481102"/>
            <ac:spMk id="10" creationId="{C8695F26-0E11-67FC-7880-B22437CE744A}"/>
          </ac:spMkLst>
        </pc:spChg>
        <pc:spChg chg="add mod ord">
          <ac:chgData name="Sara Martignoni" userId="d6596dc4-8133-4225-acfa-accdd3e22453" providerId="ADAL" clId="{CAF15058-0AAA-43E4-8D70-8FE0B83E5BE1}" dt="2025-05-26T09:58:39.810" v="581" actId="164"/>
          <ac:spMkLst>
            <pc:docMk/>
            <pc:sldMk cId="138965929" sldId="2147481102"/>
            <ac:spMk id="11" creationId="{DBFAE40C-CC8C-D168-E1B9-2A395A902558}"/>
          </ac:spMkLst>
        </pc:spChg>
        <pc:spChg chg="add mod ord">
          <ac:chgData name="Sara Martignoni" userId="d6596dc4-8133-4225-acfa-accdd3e22453" providerId="ADAL" clId="{CAF15058-0AAA-43E4-8D70-8FE0B83E5BE1}" dt="2025-05-26T09:58:44.402" v="582" actId="164"/>
          <ac:spMkLst>
            <pc:docMk/>
            <pc:sldMk cId="138965929" sldId="2147481102"/>
            <ac:spMk id="12" creationId="{C6BC9BFA-77FD-E244-7F15-BD32C05B3A21}"/>
          </ac:spMkLst>
        </pc:spChg>
        <pc:spChg chg="add mod ord">
          <ac:chgData name="Sara Martignoni" userId="d6596dc4-8133-4225-acfa-accdd3e22453" providerId="ADAL" clId="{CAF15058-0AAA-43E4-8D70-8FE0B83E5BE1}" dt="2025-05-26T09:58:50.964" v="583" actId="164"/>
          <ac:spMkLst>
            <pc:docMk/>
            <pc:sldMk cId="138965929" sldId="2147481102"/>
            <ac:spMk id="13" creationId="{7F35D73A-5FAF-8EBE-80A4-3FD58CCD8FB7}"/>
          </ac:spMkLst>
        </pc:spChg>
        <pc:grpChg chg="add mod">
          <ac:chgData name="Sara Martignoni" userId="d6596dc4-8133-4225-acfa-accdd3e22453" providerId="ADAL" clId="{CAF15058-0AAA-43E4-8D70-8FE0B83E5BE1}" dt="2025-05-26T09:58:55.790" v="598" actId="1035"/>
          <ac:grpSpMkLst>
            <pc:docMk/>
            <pc:sldMk cId="138965929" sldId="2147481102"/>
            <ac:grpSpMk id="14" creationId="{B962841A-31F0-7061-02C1-AA0C66BDABCE}"/>
          </ac:grpSpMkLst>
        </pc:grpChg>
        <pc:grpChg chg="add mod">
          <ac:chgData name="Sara Martignoni" userId="d6596dc4-8133-4225-acfa-accdd3e22453" providerId="ADAL" clId="{CAF15058-0AAA-43E4-8D70-8FE0B83E5BE1}" dt="2025-05-26T09:58:55.790" v="598" actId="1035"/>
          <ac:grpSpMkLst>
            <pc:docMk/>
            <pc:sldMk cId="138965929" sldId="2147481102"/>
            <ac:grpSpMk id="15" creationId="{0F396D6A-9DB0-03DF-E4AD-78978E2C0A3D}"/>
          </ac:grpSpMkLst>
        </pc:grpChg>
        <pc:grpChg chg="add mod">
          <ac:chgData name="Sara Martignoni" userId="d6596dc4-8133-4225-acfa-accdd3e22453" providerId="ADAL" clId="{CAF15058-0AAA-43E4-8D70-8FE0B83E5BE1}" dt="2025-05-26T09:58:55.790" v="598" actId="1035"/>
          <ac:grpSpMkLst>
            <pc:docMk/>
            <pc:sldMk cId="138965929" sldId="2147481102"/>
            <ac:grpSpMk id="16" creationId="{5977A318-1DAF-77B2-544E-17D955AA2297}"/>
          </ac:grpSpMkLst>
        </pc:grpChg>
      </pc:sldChg>
      <pc:sldChg chg="addSp delSp modSp mod">
        <pc:chgData name="Sara Martignoni" userId="d6596dc4-8133-4225-acfa-accdd3e22453" providerId="ADAL" clId="{CAF15058-0AAA-43E4-8D70-8FE0B83E5BE1}" dt="2025-05-26T15:17:44.074" v="2429" actId="20577"/>
        <pc:sldMkLst>
          <pc:docMk/>
          <pc:sldMk cId="2627715341" sldId="2147481103"/>
        </pc:sldMkLst>
        <pc:spChg chg="del mod">
          <ac:chgData name="Sara Martignoni" userId="d6596dc4-8133-4225-acfa-accdd3e22453" providerId="ADAL" clId="{CAF15058-0AAA-43E4-8D70-8FE0B83E5BE1}" dt="2025-05-26T10:27:58.038" v="949" actId="478"/>
          <ac:spMkLst>
            <pc:docMk/>
            <pc:sldMk cId="2627715341" sldId="2147481103"/>
            <ac:spMk id="4" creationId="{8CD20B86-1853-AB8F-481D-16C8BAD88054}"/>
          </ac:spMkLst>
        </pc:spChg>
        <pc:spChg chg="add del mod ord">
          <ac:chgData name="Sara Martignoni" userId="d6596dc4-8133-4225-acfa-accdd3e22453" providerId="ADAL" clId="{CAF15058-0AAA-43E4-8D70-8FE0B83E5BE1}" dt="2025-05-26T10:27:53.961" v="947" actId="164"/>
          <ac:spMkLst>
            <pc:docMk/>
            <pc:sldMk cId="2627715341" sldId="2147481103"/>
            <ac:spMk id="5" creationId="{A5C1213D-FBCA-497B-8A94-CB0E6C3C082B}"/>
          </ac:spMkLst>
        </pc:spChg>
        <pc:spChg chg="add mod">
          <ac:chgData name="Sara Martignoni" userId="d6596dc4-8133-4225-acfa-accdd3e22453" providerId="ADAL" clId="{CAF15058-0AAA-43E4-8D70-8FE0B83E5BE1}" dt="2025-05-26T10:19:17.614" v="862" actId="1076"/>
          <ac:spMkLst>
            <pc:docMk/>
            <pc:sldMk cId="2627715341" sldId="2147481103"/>
            <ac:spMk id="6" creationId="{B78272E3-7EEB-E2B5-B5D9-55CC0604EA28}"/>
          </ac:spMkLst>
        </pc:spChg>
        <pc:spChg chg="add mod">
          <ac:chgData name="Sara Martignoni" userId="d6596dc4-8133-4225-acfa-accdd3e22453" providerId="ADAL" clId="{CAF15058-0AAA-43E4-8D70-8FE0B83E5BE1}" dt="2025-05-26T15:17:44.074" v="2429" actId="20577"/>
          <ac:spMkLst>
            <pc:docMk/>
            <pc:sldMk cId="2627715341" sldId="2147481103"/>
            <ac:spMk id="8" creationId="{5D3EFB25-324D-6CFE-DC16-A0967D9AFE03}"/>
          </ac:spMkLst>
        </pc:spChg>
        <pc:grpChg chg="add mod">
          <ac:chgData name="Sara Martignoni" userId="d6596dc4-8133-4225-acfa-accdd3e22453" providerId="ADAL" clId="{CAF15058-0AAA-43E4-8D70-8FE0B83E5BE1}" dt="2025-05-26T13:55:01.904" v="1703" actId="1076"/>
          <ac:grpSpMkLst>
            <pc:docMk/>
            <pc:sldMk cId="2627715341" sldId="2147481103"/>
            <ac:grpSpMk id="9" creationId="{4C64DA58-E146-50B5-B2DC-BF1C7BF9A356}"/>
          </ac:grpSpMkLst>
        </pc:grpChg>
        <pc:picChg chg="add del mod">
          <ac:chgData name="Sara Martignoni" userId="d6596dc4-8133-4225-acfa-accdd3e22453" providerId="ADAL" clId="{CAF15058-0AAA-43E4-8D70-8FE0B83E5BE1}" dt="2025-05-26T10:52:41.691" v="1227" actId="478"/>
          <ac:picMkLst>
            <pc:docMk/>
            <pc:sldMk cId="2627715341" sldId="2147481103"/>
            <ac:picMk id="11" creationId="{F37AB4F2-C7C5-389A-39CC-3F4C9CB14601}"/>
          </ac:picMkLst>
        </pc:picChg>
        <pc:picChg chg="add del mod">
          <ac:chgData name="Sara Martignoni" userId="d6596dc4-8133-4225-acfa-accdd3e22453" providerId="ADAL" clId="{CAF15058-0AAA-43E4-8D70-8FE0B83E5BE1}" dt="2025-05-26T10:52:40.268" v="1226" actId="478"/>
          <ac:picMkLst>
            <pc:docMk/>
            <pc:sldMk cId="2627715341" sldId="2147481103"/>
            <ac:picMk id="13" creationId="{561758E9-9338-7E53-DE1F-BE2DF546A3B7}"/>
          </ac:picMkLst>
        </pc:picChg>
        <pc:picChg chg="add del mod">
          <ac:chgData name="Sara Martignoni" userId="d6596dc4-8133-4225-acfa-accdd3e22453" providerId="ADAL" clId="{CAF15058-0AAA-43E4-8D70-8FE0B83E5BE1}" dt="2025-05-26T10:56:07.845" v="1251" actId="478"/>
          <ac:picMkLst>
            <pc:docMk/>
            <pc:sldMk cId="2627715341" sldId="2147481103"/>
            <ac:picMk id="15" creationId="{9709C7CB-C24F-4850-A154-6885A110497A}"/>
          </ac:picMkLst>
        </pc:picChg>
        <pc:picChg chg="add mod">
          <ac:chgData name="Sara Martignoni" userId="d6596dc4-8133-4225-acfa-accdd3e22453" providerId="ADAL" clId="{CAF15058-0AAA-43E4-8D70-8FE0B83E5BE1}" dt="2025-05-26T13:55:24.586" v="1709" actId="1076"/>
          <ac:picMkLst>
            <pc:docMk/>
            <pc:sldMk cId="2627715341" sldId="2147481103"/>
            <ac:picMk id="17" creationId="{05373665-53E3-C249-C0C8-9BC8F1468A2A}"/>
          </ac:picMkLst>
        </pc:picChg>
        <pc:picChg chg="add del mod">
          <ac:chgData name="Sara Martignoni" userId="d6596dc4-8133-4225-acfa-accdd3e22453" providerId="ADAL" clId="{CAF15058-0AAA-43E4-8D70-8FE0B83E5BE1}" dt="2025-05-26T10:56:46.505" v="1259" actId="478"/>
          <ac:picMkLst>
            <pc:docMk/>
            <pc:sldMk cId="2627715341" sldId="2147481103"/>
            <ac:picMk id="19" creationId="{58505B4C-136F-ACCF-8E64-5FB506A8569B}"/>
          </ac:picMkLst>
        </pc:picChg>
        <pc:picChg chg="add del mod">
          <ac:chgData name="Sara Martignoni" userId="d6596dc4-8133-4225-acfa-accdd3e22453" providerId="ADAL" clId="{CAF15058-0AAA-43E4-8D70-8FE0B83E5BE1}" dt="2025-05-26T10:56:36.462" v="1256" actId="478"/>
          <ac:picMkLst>
            <pc:docMk/>
            <pc:sldMk cId="2627715341" sldId="2147481103"/>
            <ac:picMk id="21" creationId="{0B168CD0-9081-42B7-97A0-672963F6330C}"/>
          </ac:picMkLst>
        </pc:picChg>
        <pc:picChg chg="add mod">
          <ac:chgData name="Sara Martignoni" userId="d6596dc4-8133-4225-acfa-accdd3e22453" providerId="ADAL" clId="{CAF15058-0AAA-43E4-8D70-8FE0B83E5BE1}" dt="2025-05-26T10:56:39.678" v="1258" actId="571"/>
          <ac:picMkLst>
            <pc:docMk/>
            <pc:sldMk cId="2627715341" sldId="2147481103"/>
            <ac:picMk id="22" creationId="{95748D45-7FB9-8B3C-9CB8-A7CAB3633B3C}"/>
          </ac:picMkLst>
        </pc:picChg>
        <pc:picChg chg="add mod">
          <ac:chgData name="Sara Martignoni" userId="d6596dc4-8133-4225-acfa-accdd3e22453" providerId="ADAL" clId="{CAF15058-0AAA-43E4-8D70-8FE0B83E5BE1}" dt="2025-05-26T10:56:39.678" v="1258" actId="571"/>
          <ac:picMkLst>
            <pc:docMk/>
            <pc:sldMk cId="2627715341" sldId="2147481103"/>
            <ac:picMk id="23" creationId="{C6729CAF-EE13-07DD-9A80-C3468C801220}"/>
          </ac:picMkLst>
        </pc:picChg>
      </pc:sldChg>
      <pc:sldChg chg="addSp delSp modSp mod">
        <pc:chgData name="Sara Martignoni" userId="d6596dc4-8133-4225-acfa-accdd3e22453" providerId="ADAL" clId="{CAF15058-0AAA-43E4-8D70-8FE0B83E5BE1}" dt="2025-05-26T13:56:37.773" v="1714"/>
        <pc:sldMkLst>
          <pc:docMk/>
          <pc:sldMk cId="2468089961" sldId="2147481104"/>
        </pc:sldMkLst>
        <pc:spChg chg="add del mod">
          <ac:chgData name="Sara Martignoni" userId="d6596dc4-8133-4225-acfa-accdd3e22453" providerId="ADAL" clId="{CAF15058-0AAA-43E4-8D70-8FE0B83E5BE1}" dt="2025-05-26T13:56:37.773" v="1714"/>
          <ac:spMkLst>
            <pc:docMk/>
            <pc:sldMk cId="2468089961" sldId="2147481104"/>
            <ac:spMk id="4" creationId="{B78272E3-7EEB-E2B5-B5D9-55CC0604EA28}"/>
          </ac:spMkLst>
        </pc:spChg>
        <pc:spChg chg="add mod">
          <ac:chgData name="Sara Martignoni" userId="d6596dc4-8133-4225-acfa-accdd3e22453" providerId="ADAL" clId="{CAF15058-0AAA-43E4-8D70-8FE0B83E5BE1}" dt="2025-05-26T13:56:37.651" v="1713"/>
          <ac:spMkLst>
            <pc:docMk/>
            <pc:sldMk cId="2468089961" sldId="2147481104"/>
            <ac:spMk id="5" creationId="{AC1E5A1C-6A54-1547-CEB3-2D7679871D02}"/>
          </ac:spMkLst>
        </pc:spChg>
        <pc:grpChg chg="add mod">
          <ac:chgData name="Sara Martignoni" userId="d6596dc4-8133-4225-acfa-accdd3e22453" providerId="ADAL" clId="{CAF15058-0AAA-43E4-8D70-8FE0B83E5BE1}" dt="2025-05-26T13:56:37.651" v="1713"/>
          <ac:grpSpMkLst>
            <pc:docMk/>
            <pc:sldMk cId="2468089961" sldId="2147481104"/>
            <ac:grpSpMk id="6" creationId="{C856FD0F-5BAC-026F-36FA-6FEC228552FB}"/>
          </ac:grpSpMkLst>
        </pc:grpChg>
        <pc:picChg chg="add mod">
          <ac:chgData name="Sara Martignoni" userId="d6596dc4-8133-4225-acfa-accdd3e22453" providerId="ADAL" clId="{CAF15058-0AAA-43E4-8D70-8FE0B83E5BE1}" dt="2025-05-26T10:58:19.009" v="1309" actId="1076"/>
          <ac:picMkLst>
            <pc:docMk/>
            <pc:sldMk cId="2468089961" sldId="2147481104"/>
            <ac:picMk id="9" creationId="{30CF61E8-356B-D0CB-9E53-1D371DAE3966}"/>
          </ac:picMkLst>
        </pc:picChg>
      </pc:sldChg>
      <pc:sldChg chg="addSp modSp mod">
        <pc:chgData name="Sara Martignoni" userId="d6596dc4-8133-4225-acfa-accdd3e22453" providerId="ADAL" clId="{CAF15058-0AAA-43E4-8D70-8FE0B83E5BE1}" dt="2025-05-26T10:36:40.113" v="1151" actId="164"/>
        <pc:sldMkLst>
          <pc:docMk/>
          <pc:sldMk cId="2893776" sldId="2147481105"/>
        </pc:sldMkLst>
        <pc:spChg chg="mod">
          <ac:chgData name="Sara Martignoni" userId="d6596dc4-8133-4225-acfa-accdd3e22453" providerId="ADAL" clId="{CAF15058-0AAA-43E4-8D70-8FE0B83E5BE1}" dt="2025-05-26T10:36:40.113" v="1151" actId="164"/>
          <ac:spMkLst>
            <pc:docMk/>
            <pc:sldMk cId="2893776" sldId="2147481105"/>
            <ac:spMk id="4" creationId="{C20F9B0D-A956-1CC6-6BBB-86FA330EF8C4}"/>
          </ac:spMkLst>
        </pc:spChg>
        <pc:spChg chg="add mod">
          <ac:chgData name="Sara Martignoni" userId="d6596dc4-8133-4225-acfa-accdd3e22453" providerId="ADAL" clId="{CAF15058-0AAA-43E4-8D70-8FE0B83E5BE1}" dt="2025-05-26T10:31:54.011" v="1072" actId="20577"/>
          <ac:spMkLst>
            <pc:docMk/>
            <pc:sldMk cId="2893776" sldId="2147481105"/>
            <ac:spMk id="6" creationId="{ECD20323-6CAB-697A-1743-2264B974CF00}"/>
          </ac:spMkLst>
        </pc:spChg>
        <pc:spChg chg="add mod">
          <ac:chgData name="Sara Martignoni" userId="d6596dc4-8133-4225-acfa-accdd3e22453" providerId="ADAL" clId="{CAF15058-0AAA-43E4-8D70-8FE0B83E5BE1}" dt="2025-05-26T10:35:14.138" v="1121" actId="207"/>
          <ac:spMkLst>
            <pc:docMk/>
            <pc:sldMk cId="2893776" sldId="2147481105"/>
            <ac:spMk id="8" creationId="{64240936-A0DA-AAEB-69A0-D0B7B251CEB9}"/>
          </ac:spMkLst>
        </pc:spChg>
        <pc:grpChg chg="add mod">
          <ac:chgData name="Sara Martignoni" userId="d6596dc4-8133-4225-acfa-accdd3e22453" providerId="ADAL" clId="{CAF15058-0AAA-43E4-8D70-8FE0B83E5BE1}" dt="2025-05-26T10:36:40.113" v="1151" actId="164"/>
          <ac:grpSpMkLst>
            <pc:docMk/>
            <pc:sldMk cId="2893776" sldId="2147481105"/>
            <ac:grpSpMk id="13" creationId="{C01CD805-AF2C-0703-5714-4CCF2DB845FC}"/>
          </ac:grpSpMkLst>
        </pc:grpChg>
        <pc:picChg chg="add mod">
          <ac:chgData name="Sara Martignoni" userId="d6596dc4-8133-4225-acfa-accdd3e22453" providerId="ADAL" clId="{CAF15058-0AAA-43E4-8D70-8FE0B83E5BE1}" dt="2025-05-26T10:36:40.113" v="1151" actId="164"/>
          <ac:picMkLst>
            <pc:docMk/>
            <pc:sldMk cId="2893776" sldId="2147481105"/>
            <ac:picMk id="10" creationId="{4E8D664A-4091-F853-822B-FAC43197AE7E}"/>
          </ac:picMkLst>
        </pc:picChg>
        <pc:picChg chg="add mod">
          <ac:chgData name="Sara Martignoni" userId="d6596dc4-8133-4225-acfa-accdd3e22453" providerId="ADAL" clId="{CAF15058-0AAA-43E4-8D70-8FE0B83E5BE1}" dt="2025-05-26T10:36:40.113" v="1151" actId="164"/>
          <ac:picMkLst>
            <pc:docMk/>
            <pc:sldMk cId="2893776" sldId="2147481105"/>
            <ac:picMk id="11" creationId="{2ED37B49-9213-9359-9426-25D2F91B24F8}"/>
          </ac:picMkLst>
        </pc:picChg>
        <pc:picChg chg="add mod">
          <ac:chgData name="Sara Martignoni" userId="d6596dc4-8133-4225-acfa-accdd3e22453" providerId="ADAL" clId="{CAF15058-0AAA-43E4-8D70-8FE0B83E5BE1}" dt="2025-05-26T10:36:40.113" v="1151" actId="164"/>
          <ac:picMkLst>
            <pc:docMk/>
            <pc:sldMk cId="2893776" sldId="2147481105"/>
            <ac:picMk id="12" creationId="{48351BD3-6660-CC86-3ECF-747F47DF2412}"/>
          </ac:picMkLst>
        </pc:picChg>
      </pc:sldChg>
      <pc:sldChg chg="addSp delSp modSp mod">
        <pc:chgData name="Sara Martignoni" userId="d6596dc4-8133-4225-acfa-accdd3e22453" providerId="ADAL" clId="{CAF15058-0AAA-43E4-8D70-8FE0B83E5BE1}" dt="2025-05-26T16:02:04.865" v="2430" actId="20577"/>
        <pc:sldMkLst>
          <pc:docMk/>
          <pc:sldMk cId="1577194878" sldId="2147481106"/>
        </pc:sldMkLst>
        <pc:spChg chg="del mod">
          <ac:chgData name="Sara Martignoni" userId="d6596dc4-8133-4225-acfa-accdd3e22453" providerId="ADAL" clId="{CAF15058-0AAA-43E4-8D70-8FE0B83E5BE1}" dt="2025-05-26T14:26:25.490" v="1715" actId="478"/>
          <ac:spMkLst>
            <pc:docMk/>
            <pc:sldMk cId="1577194878" sldId="2147481106"/>
            <ac:spMk id="4" creationId="{C53B59A4-5FCE-D14C-ED52-9177967879BC}"/>
          </ac:spMkLst>
        </pc:spChg>
        <pc:spChg chg="add mod">
          <ac:chgData name="Sara Martignoni" userId="d6596dc4-8133-4225-acfa-accdd3e22453" providerId="ADAL" clId="{CAF15058-0AAA-43E4-8D70-8FE0B83E5BE1}" dt="2025-05-26T14:38:48.023" v="2412" actId="164"/>
          <ac:spMkLst>
            <pc:docMk/>
            <pc:sldMk cId="1577194878" sldId="2147481106"/>
            <ac:spMk id="5" creationId="{2FAF96DB-47A0-E4BB-7235-48A8D0119E18}"/>
          </ac:spMkLst>
        </pc:spChg>
        <pc:spChg chg="add mod">
          <ac:chgData name="Sara Martignoni" userId="d6596dc4-8133-4225-acfa-accdd3e22453" providerId="ADAL" clId="{CAF15058-0AAA-43E4-8D70-8FE0B83E5BE1}" dt="2025-05-26T16:02:04.865" v="2430" actId="20577"/>
          <ac:spMkLst>
            <pc:docMk/>
            <pc:sldMk cId="1577194878" sldId="2147481106"/>
            <ac:spMk id="6" creationId="{466697ED-4920-2F73-DA37-6107A544C2BC}"/>
          </ac:spMkLst>
        </pc:spChg>
        <pc:spChg chg="mod">
          <ac:chgData name="Sara Martignoni" userId="d6596dc4-8133-4225-acfa-accdd3e22453" providerId="ADAL" clId="{CAF15058-0AAA-43E4-8D70-8FE0B83E5BE1}" dt="2025-05-26T14:40:41.140" v="2414"/>
          <ac:spMkLst>
            <pc:docMk/>
            <pc:sldMk cId="1577194878" sldId="2147481106"/>
            <ac:spMk id="7" creationId="{8626B087-15C5-A609-118B-D767DEB250A0}"/>
          </ac:spMkLst>
        </pc:spChg>
        <pc:spChg chg="add mod">
          <ac:chgData name="Sara Martignoni" userId="d6596dc4-8133-4225-acfa-accdd3e22453" providerId="ADAL" clId="{CAF15058-0AAA-43E4-8D70-8FE0B83E5BE1}" dt="2025-05-26T14:38:42.997" v="2388" actId="164"/>
          <ac:spMkLst>
            <pc:docMk/>
            <pc:sldMk cId="1577194878" sldId="2147481106"/>
            <ac:spMk id="8" creationId="{23D265B2-E425-E1DA-5C6B-019345EA9325}"/>
          </ac:spMkLst>
        </pc:spChg>
        <pc:spChg chg="add del mod ord">
          <ac:chgData name="Sara Martignoni" userId="d6596dc4-8133-4225-acfa-accdd3e22453" providerId="ADAL" clId="{CAF15058-0AAA-43E4-8D70-8FE0B83E5BE1}" dt="2025-05-26T14:38:42.997" v="2388" actId="164"/>
          <ac:spMkLst>
            <pc:docMk/>
            <pc:sldMk cId="1577194878" sldId="2147481106"/>
            <ac:spMk id="14" creationId="{9138B615-3959-C9A7-1467-E956CE4FBE22}"/>
          </ac:spMkLst>
        </pc:spChg>
        <pc:spChg chg="add mod">
          <ac:chgData name="Sara Martignoni" userId="d6596dc4-8133-4225-acfa-accdd3e22453" providerId="ADAL" clId="{CAF15058-0AAA-43E4-8D70-8FE0B83E5BE1}" dt="2025-05-26T14:36:52.409" v="2378"/>
          <ac:spMkLst>
            <pc:docMk/>
            <pc:sldMk cId="1577194878" sldId="2147481106"/>
            <ac:spMk id="15" creationId="{9138B615-3959-C9A7-1467-E956CE4FBE22}"/>
          </ac:spMkLst>
        </pc:spChg>
        <pc:spChg chg="add mod ord">
          <ac:chgData name="Sara Martignoni" userId="d6596dc4-8133-4225-acfa-accdd3e22453" providerId="ADAL" clId="{CAF15058-0AAA-43E4-8D70-8FE0B83E5BE1}" dt="2025-05-26T14:38:42.997" v="2388" actId="164"/>
          <ac:spMkLst>
            <pc:docMk/>
            <pc:sldMk cId="1577194878" sldId="2147481106"/>
            <ac:spMk id="16" creationId="{493D2D2F-0F46-A366-4CC8-6893133B4FE5}"/>
          </ac:spMkLst>
        </pc:spChg>
        <pc:grpChg chg="add mod">
          <ac:chgData name="Sara Martignoni" userId="d6596dc4-8133-4225-acfa-accdd3e22453" providerId="ADAL" clId="{CAF15058-0AAA-43E4-8D70-8FE0B83E5BE1}" dt="2025-05-26T14:38:45.985" v="2411" actId="1036"/>
          <ac:grpSpMkLst>
            <pc:docMk/>
            <pc:sldMk cId="1577194878" sldId="2147481106"/>
            <ac:grpSpMk id="19" creationId="{8A4DA0E3-B9FB-5A7D-FB69-B8EC7192DE4A}"/>
          </ac:grpSpMkLst>
        </pc:grpChg>
        <pc:grpChg chg="add mod">
          <ac:chgData name="Sara Martignoni" userId="d6596dc4-8133-4225-acfa-accdd3e22453" providerId="ADAL" clId="{CAF15058-0AAA-43E4-8D70-8FE0B83E5BE1}" dt="2025-05-26T14:41:49.212" v="2426" actId="1076"/>
          <ac:grpSpMkLst>
            <pc:docMk/>
            <pc:sldMk cId="1577194878" sldId="2147481106"/>
            <ac:grpSpMk id="20" creationId="{5FB72B91-7D28-BF1E-AE12-9BD22C152610}"/>
          </ac:grpSpMkLst>
        </pc:grpChg>
        <pc:picChg chg="add mod">
          <ac:chgData name="Sara Martignoni" userId="d6596dc4-8133-4225-acfa-accdd3e22453" providerId="ADAL" clId="{CAF15058-0AAA-43E4-8D70-8FE0B83E5BE1}" dt="2025-05-26T14:38:48.023" v="2412" actId="164"/>
          <ac:picMkLst>
            <pc:docMk/>
            <pc:sldMk cId="1577194878" sldId="2147481106"/>
            <ac:picMk id="9" creationId="{E65DB889-927C-AD6E-5830-14D6E2B0493C}"/>
          </ac:picMkLst>
        </pc:picChg>
        <pc:picChg chg="add del mod">
          <ac:chgData name="Sara Martignoni" userId="d6596dc4-8133-4225-acfa-accdd3e22453" providerId="ADAL" clId="{CAF15058-0AAA-43E4-8D70-8FE0B83E5BE1}" dt="2025-05-26T14:35:14.915" v="2362" actId="478"/>
          <ac:picMkLst>
            <pc:docMk/>
            <pc:sldMk cId="1577194878" sldId="2147481106"/>
            <ac:picMk id="11" creationId="{B3D7554F-D056-76DB-0D7B-6652A92109FF}"/>
          </ac:picMkLst>
        </pc:picChg>
        <pc:picChg chg="add mod">
          <ac:chgData name="Sara Martignoni" userId="d6596dc4-8133-4225-acfa-accdd3e22453" providerId="ADAL" clId="{CAF15058-0AAA-43E4-8D70-8FE0B83E5BE1}" dt="2025-05-26T14:38:42.997" v="2388" actId="164"/>
          <ac:picMkLst>
            <pc:docMk/>
            <pc:sldMk cId="1577194878" sldId="2147481106"/>
            <ac:picMk id="13" creationId="{EA834F35-645B-AD82-69FB-B0A3F01AEA3D}"/>
          </ac:picMkLst>
        </pc:picChg>
        <pc:picChg chg="add mod">
          <ac:chgData name="Sara Martignoni" userId="d6596dc4-8133-4225-acfa-accdd3e22453" providerId="ADAL" clId="{CAF15058-0AAA-43E4-8D70-8FE0B83E5BE1}" dt="2025-05-26T14:38:42.997" v="2388" actId="164"/>
          <ac:picMkLst>
            <pc:docMk/>
            <pc:sldMk cId="1577194878" sldId="2147481106"/>
            <ac:picMk id="18" creationId="{DB9A8069-A12C-8113-856F-1DB39E8A1849}"/>
          </ac:picMkLst>
        </pc:picChg>
        <pc:picChg chg="add del mod">
          <ac:chgData name="Sara Martignoni" userId="d6596dc4-8133-4225-acfa-accdd3e22453" providerId="ADAL" clId="{CAF15058-0AAA-43E4-8D70-8FE0B83E5BE1}" dt="2025-05-26T14:41:50.662" v="2428" actId="478"/>
          <ac:picMkLst>
            <pc:docMk/>
            <pc:sldMk cId="1577194878" sldId="2147481106"/>
            <ac:picMk id="1026" creationId="{D2BF6F9A-E65D-922E-1423-225F2A913C0D}"/>
          </ac:picMkLst>
        </pc:picChg>
      </pc:sldChg>
      <pc:sldChg chg="modSp mod">
        <pc:chgData name="Sara Martignoni" userId="d6596dc4-8133-4225-acfa-accdd3e22453" providerId="ADAL" clId="{CAF15058-0AAA-43E4-8D70-8FE0B83E5BE1}" dt="2025-05-26T10:44:19.119" v="1219" actId="20577"/>
        <pc:sldMkLst>
          <pc:docMk/>
          <pc:sldMk cId="3134563292" sldId="2147481117"/>
        </pc:sldMkLst>
        <pc:spChg chg="mod">
          <ac:chgData name="Sara Martignoni" userId="d6596dc4-8133-4225-acfa-accdd3e22453" providerId="ADAL" clId="{CAF15058-0AAA-43E4-8D70-8FE0B83E5BE1}" dt="2025-05-26T10:44:19.119" v="1219" actId="20577"/>
          <ac:spMkLst>
            <pc:docMk/>
            <pc:sldMk cId="3134563292" sldId="2147481117"/>
            <ac:spMk id="4" creationId="{5A291AF3-2861-A1B2-45AA-DCCD790B8D25}"/>
          </ac:spMkLst>
        </pc:spChg>
      </pc:sldChg>
      <pc:sldChg chg="addSp modSp add mod">
        <pc:chgData name="Sara Martignoni" userId="d6596dc4-8133-4225-acfa-accdd3e22453" providerId="ADAL" clId="{CAF15058-0AAA-43E4-8D70-8FE0B83E5BE1}" dt="2025-05-26T10:06:45.308" v="757" actId="207"/>
        <pc:sldMkLst>
          <pc:docMk/>
          <pc:sldMk cId="3366322333" sldId="2147481126"/>
        </pc:sldMkLst>
        <pc:spChg chg="mod">
          <ac:chgData name="Sara Martignoni" userId="d6596dc4-8133-4225-acfa-accdd3e22453" providerId="ADAL" clId="{CAF15058-0AAA-43E4-8D70-8FE0B83E5BE1}" dt="2025-05-26T10:06:34.007" v="756" actId="113"/>
          <ac:spMkLst>
            <pc:docMk/>
            <pc:sldMk cId="3366322333" sldId="2147481126"/>
            <ac:spMk id="4" creationId="{04E137FD-B297-35B4-162C-F9D1783D901E}"/>
          </ac:spMkLst>
        </pc:spChg>
        <pc:spChg chg="add mod">
          <ac:chgData name="Sara Martignoni" userId="d6596dc4-8133-4225-acfa-accdd3e22453" providerId="ADAL" clId="{CAF15058-0AAA-43E4-8D70-8FE0B83E5BE1}" dt="2025-05-26T10:06:14.138" v="751" actId="113"/>
          <ac:spMkLst>
            <pc:docMk/>
            <pc:sldMk cId="3366322333" sldId="2147481126"/>
            <ac:spMk id="5" creationId="{82BEF002-59C6-2DAA-EAE2-18CDCDB9FA7A}"/>
          </ac:spMkLst>
        </pc:spChg>
        <pc:spChg chg="add mod">
          <ac:chgData name="Sara Martignoni" userId="d6596dc4-8133-4225-acfa-accdd3e22453" providerId="ADAL" clId="{CAF15058-0AAA-43E4-8D70-8FE0B83E5BE1}" dt="2025-05-26T10:05:52.766" v="748" actId="1035"/>
          <ac:spMkLst>
            <pc:docMk/>
            <pc:sldMk cId="3366322333" sldId="2147481126"/>
            <ac:spMk id="6" creationId="{37ECE747-B93C-0FD3-036E-50E8601655CA}"/>
          </ac:spMkLst>
        </pc:spChg>
        <pc:spChg chg="add mod">
          <ac:chgData name="Sara Martignoni" userId="d6596dc4-8133-4225-acfa-accdd3e22453" providerId="ADAL" clId="{CAF15058-0AAA-43E4-8D70-8FE0B83E5BE1}" dt="2025-05-26T10:01:39.337" v="651" actId="571"/>
          <ac:spMkLst>
            <pc:docMk/>
            <pc:sldMk cId="3366322333" sldId="2147481126"/>
            <ac:spMk id="8" creationId="{5B4323F9-CD9D-C77B-5142-C2AC3A8BC39E}"/>
          </ac:spMkLst>
        </pc:spChg>
        <pc:spChg chg="add mod">
          <ac:chgData name="Sara Martignoni" userId="d6596dc4-8133-4225-acfa-accdd3e22453" providerId="ADAL" clId="{CAF15058-0AAA-43E4-8D70-8FE0B83E5BE1}" dt="2025-05-26T10:01:39.337" v="651" actId="571"/>
          <ac:spMkLst>
            <pc:docMk/>
            <pc:sldMk cId="3366322333" sldId="2147481126"/>
            <ac:spMk id="9" creationId="{09673502-D4FE-9B68-D1EF-55D0AD0FE639}"/>
          </ac:spMkLst>
        </pc:spChg>
        <pc:spChg chg="add mod ord">
          <ac:chgData name="Sara Martignoni" userId="d6596dc4-8133-4225-acfa-accdd3e22453" providerId="ADAL" clId="{CAF15058-0AAA-43E4-8D70-8FE0B83E5BE1}" dt="2025-05-26T10:06:45.308" v="757" actId="207"/>
          <ac:spMkLst>
            <pc:docMk/>
            <pc:sldMk cId="3366322333" sldId="2147481126"/>
            <ac:spMk id="10" creationId="{134733B7-9E2E-2DBD-BFFB-4FAD251E0031}"/>
          </ac:spMkLst>
        </pc:spChg>
        <pc:spChg chg="add mod ord">
          <ac:chgData name="Sara Martignoni" userId="d6596dc4-8133-4225-acfa-accdd3e22453" providerId="ADAL" clId="{CAF15058-0AAA-43E4-8D70-8FE0B83E5BE1}" dt="2025-05-26T10:04:30.338" v="701" actId="164"/>
          <ac:spMkLst>
            <pc:docMk/>
            <pc:sldMk cId="3366322333" sldId="2147481126"/>
            <ac:spMk id="11" creationId="{C6CE8397-7905-3111-AFB2-F7F48E23A480}"/>
          </ac:spMkLst>
        </pc:spChg>
        <pc:spChg chg="add mod ord">
          <ac:chgData name="Sara Martignoni" userId="d6596dc4-8133-4225-acfa-accdd3e22453" providerId="ADAL" clId="{CAF15058-0AAA-43E4-8D70-8FE0B83E5BE1}" dt="2025-05-26T10:04:59.793" v="708" actId="164"/>
          <ac:spMkLst>
            <pc:docMk/>
            <pc:sldMk cId="3366322333" sldId="2147481126"/>
            <ac:spMk id="12" creationId="{C0D11211-E823-F83C-B127-990D214F4892}"/>
          </ac:spMkLst>
        </pc:spChg>
        <pc:spChg chg="add mod ord">
          <ac:chgData name="Sara Martignoni" userId="d6596dc4-8133-4225-acfa-accdd3e22453" providerId="ADAL" clId="{CAF15058-0AAA-43E4-8D70-8FE0B83E5BE1}" dt="2025-05-26T10:04:05.321" v="694" actId="164"/>
          <ac:spMkLst>
            <pc:docMk/>
            <pc:sldMk cId="3366322333" sldId="2147481126"/>
            <ac:spMk id="13" creationId="{E2BC7192-3CD3-3555-4029-EFB08B000AA9}"/>
          </ac:spMkLst>
        </pc:spChg>
        <pc:spChg chg="add mod ord">
          <ac:chgData name="Sara Martignoni" userId="d6596dc4-8133-4225-acfa-accdd3e22453" providerId="ADAL" clId="{CAF15058-0AAA-43E4-8D70-8FE0B83E5BE1}" dt="2025-05-26T10:04:30.338" v="701" actId="164"/>
          <ac:spMkLst>
            <pc:docMk/>
            <pc:sldMk cId="3366322333" sldId="2147481126"/>
            <ac:spMk id="15" creationId="{E1524C6B-A8E2-1EC5-4317-4C963958884A}"/>
          </ac:spMkLst>
        </pc:spChg>
        <pc:spChg chg="add mod ord">
          <ac:chgData name="Sara Martignoni" userId="d6596dc4-8133-4225-acfa-accdd3e22453" providerId="ADAL" clId="{CAF15058-0AAA-43E4-8D70-8FE0B83E5BE1}" dt="2025-05-26T10:04:59.793" v="708" actId="164"/>
          <ac:spMkLst>
            <pc:docMk/>
            <pc:sldMk cId="3366322333" sldId="2147481126"/>
            <ac:spMk id="17" creationId="{F1D1CB05-A109-AF96-FA55-30E6AF8C0908}"/>
          </ac:spMkLst>
        </pc:spChg>
        <pc:grpChg chg="add mod">
          <ac:chgData name="Sara Martignoni" userId="d6596dc4-8133-4225-acfa-accdd3e22453" providerId="ADAL" clId="{CAF15058-0AAA-43E4-8D70-8FE0B83E5BE1}" dt="2025-05-26T10:04:05.321" v="694" actId="164"/>
          <ac:grpSpMkLst>
            <pc:docMk/>
            <pc:sldMk cId="3366322333" sldId="2147481126"/>
            <ac:grpSpMk id="14" creationId="{BA7B829F-EF70-7E60-24DA-164762994DB7}"/>
          </ac:grpSpMkLst>
        </pc:grpChg>
        <pc:grpChg chg="add mod">
          <ac:chgData name="Sara Martignoni" userId="d6596dc4-8133-4225-acfa-accdd3e22453" providerId="ADAL" clId="{CAF15058-0AAA-43E4-8D70-8FE0B83E5BE1}" dt="2025-05-26T10:04:30.338" v="701" actId="164"/>
          <ac:grpSpMkLst>
            <pc:docMk/>
            <pc:sldMk cId="3366322333" sldId="2147481126"/>
            <ac:grpSpMk id="16" creationId="{B7FC7F0F-D98B-78EE-3FAF-673E282C53D2}"/>
          </ac:grpSpMkLst>
        </pc:grpChg>
        <pc:grpChg chg="add mod">
          <ac:chgData name="Sara Martignoni" userId="d6596dc4-8133-4225-acfa-accdd3e22453" providerId="ADAL" clId="{CAF15058-0AAA-43E4-8D70-8FE0B83E5BE1}" dt="2025-05-26T10:04:59.793" v="708" actId="164"/>
          <ac:grpSpMkLst>
            <pc:docMk/>
            <pc:sldMk cId="3366322333" sldId="2147481126"/>
            <ac:grpSpMk id="18" creationId="{3D477402-437F-6E0C-2367-F5AABE41A520}"/>
          </ac:grpSpMkLst>
        </pc:grpChg>
      </pc:sldChg>
    </pc:docChg>
  </pc:docChgLst>
  <pc:docChgLst>
    <pc:chgData name="Mattia Vincenzo Olive" userId="02257548-4524-4fa2-9ee1-f4bfe82fdee8" providerId="ADAL" clId="{E7D9FAF1-F250-5F40-830C-D99B627355C3}"/>
    <pc:docChg chg="undo custSel addSld delSld modSld sldOrd modSection">
      <pc:chgData name="Mattia Vincenzo Olive" userId="02257548-4524-4fa2-9ee1-f4bfe82fdee8" providerId="ADAL" clId="{E7D9FAF1-F250-5F40-830C-D99B627355C3}" dt="2025-05-27T08:52:37.798" v="830" actId="2696"/>
      <pc:docMkLst>
        <pc:docMk/>
      </pc:docMkLst>
      <pc:sldChg chg="modSp mod">
        <pc:chgData name="Mattia Vincenzo Olive" userId="02257548-4524-4fa2-9ee1-f4bfe82fdee8" providerId="ADAL" clId="{E7D9FAF1-F250-5F40-830C-D99B627355C3}" dt="2025-05-27T08:40:01.095" v="711" actId="20577"/>
        <pc:sldMkLst>
          <pc:docMk/>
          <pc:sldMk cId="3003141140" sldId="300"/>
        </pc:sldMkLst>
        <pc:spChg chg="mod">
          <ac:chgData name="Mattia Vincenzo Olive" userId="02257548-4524-4fa2-9ee1-f4bfe82fdee8" providerId="ADAL" clId="{E7D9FAF1-F250-5F40-830C-D99B627355C3}" dt="2025-05-27T08:40:01.095" v="711" actId="20577"/>
          <ac:spMkLst>
            <pc:docMk/>
            <pc:sldMk cId="3003141140" sldId="300"/>
            <ac:spMk id="2" creationId="{00000000-0000-0000-0000-000000000000}"/>
          </ac:spMkLst>
        </pc:spChg>
        <pc:spChg chg="mod">
          <ac:chgData name="Mattia Vincenzo Olive" userId="02257548-4524-4fa2-9ee1-f4bfe82fdee8" providerId="ADAL" clId="{E7D9FAF1-F250-5F40-830C-D99B627355C3}" dt="2025-05-27T08:39:49.647" v="651" actId="20577"/>
          <ac:spMkLst>
            <pc:docMk/>
            <pc:sldMk cId="3003141140" sldId="300"/>
            <ac:spMk id="4" creationId="{00000000-0000-0000-0000-000000000000}"/>
          </ac:spMkLst>
        </pc:spChg>
        <pc:spChg chg="mod">
          <ac:chgData name="Mattia Vincenzo Olive" userId="02257548-4524-4fa2-9ee1-f4bfe82fdee8" providerId="ADAL" clId="{E7D9FAF1-F250-5F40-830C-D99B627355C3}" dt="2025-05-27T08:39:43.425" v="639"/>
          <ac:spMkLst>
            <pc:docMk/>
            <pc:sldMk cId="3003141140" sldId="300"/>
            <ac:spMk id="10" creationId="{7188C646-57A6-B649-97FB-28BCCE7BF5BC}"/>
          </ac:spMkLst>
        </pc:spChg>
      </pc:sldChg>
      <pc:sldChg chg="add">
        <pc:chgData name="Mattia Vincenzo Olive" userId="02257548-4524-4fa2-9ee1-f4bfe82fdee8" providerId="ADAL" clId="{E7D9FAF1-F250-5F40-830C-D99B627355C3}" dt="2025-05-27T08:51:28.264" v="824"/>
        <pc:sldMkLst>
          <pc:docMk/>
          <pc:sldMk cId="3887439694" sldId="2147481038"/>
        </pc:sldMkLst>
      </pc:sldChg>
      <pc:sldChg chg="modSp mod modClrScheme chgLayout">
        <pc:chgData name="Mattia Vincenzo Olive" userId="02257548-4524-4fa2-9ee1-f4bfe82fdee8" providerId="ADAL" clId="{E7D9FAF1-F250-5F40-830C-D99B627355C3}" dt="2025-05-27T08:50:27.434" v="823" actId="700"/>
        <pc:sldMkLst>
          <pc:docMk/>
          <pc:sldMk cId="2382408742" sldId="2147481040"/>
        </pc:sldMkLst>
        <pc:spChg chg="mod ord">
          <ac:chgData name="Mattia Vincenzo Olive" userId="02257548-4524-4fa2-9ee1-f4bfe82fdee8" providerId="ADAL" clId="{E7D9FAF1-F250-5F40-830C-D99B627355C3}" dt="2025-05-27T08:50:27.434" v="823" actId="700"/>
          <ac:spMkLst>
            <pc:docMk/>
            <pc:sldMk cId="2382408742" sldId="2147481040"/>
            <ac:spMk id="2" creationId="{C34064A9-5DE0-BA5D-D790-BAB5F45064F0}"/>
          </ac:spMkLst>
        </pc:spChg>
        <pc:spChg chg="mod ord">
          <ac:chgData name="Mattia Vincenzo Olive" userId="02257548-4524-4fa2-9ee1-f4bfe82fdee8" providerId="ADAL" clId="{E7D9FAF1-F250-5F40-830C-D99B627355C3}" dt="2025-05-27T08:50:27.434" v="823" actId="700"/>
          <ac:spMkLst>
            <pc:docMk/>
            <pc:sldMk cId="2382408742" sldId="2147481040"/>
            <ac:spMk id="4" creationId="{AC2BBA24-81A3-AFF5-E159-709404F2F237}"/>
          </ac:spMkLst>
        </pc:spChg>
      </pc:sldChg>
      <pc:sldChg chg="modSp mod modClrScheme chgLayout">
        <pc:chgData name="Mattia Vincenzo Olive" userId="02257548-4524-4fa2-9ee1-f4bfe82fdee8" providerId="ADAL" clId="{E7D9FAF1-F250-5F40-830C-D99B627355C3}" dt="2025-05-27T08:50:27.434" v="823" actId="700"/>
        <pc:sldMkLst>
          <pc:docMk/>
          <pc:sldMk cId="2658329292" sldId="2147481068"/>
        </pc:sldMkLst>
        <pc:spChg chg="mod ord">
          <ac:chgData name="Mattia Vincenzo Olive" userId="02257548-4524-4fa2-9ee1-f4bfe82fdee8" providerId="ADAL" clId="{E7D9FAF1-F250-5F40-830C-D99B627355C3}" dt="2025-05-27T08:50:27.434" v="823" actId="700"/>
          <ac:spMkLst>
            <pc:docMk/>
            <pc:sldMk cId="2658329292" sldId="2147481068"/>
            <ac:spMk id="2" creationId="{D885D81B-7802-7514-1572-C693EB844DE4}"/>
          </ac:spMkLst>
        </pc:spChg>
        <pc:spChg chg="mod ord">
          <ac:chgData name="Mattia Vincenzo Olive" userId="02257548-4524-4fa2-9ee1-f4bfe82fdee8" providerId="ADAL" clId="{E7D9FAF1-F250-5F40-830C-D99B627355C3}" dt="2025-05-27T08:50:27.434" v="823" actId="700"/>
          <ac:spMkLst>
            <pc:docMk/>
            <pc:sldMk cId="2658329292" sldId="2147481068"/>
            <ac:spMk id="17" creationId="{C951167A-F044-348C-22A9-FCB21311FA0D}"/>
          </ac:spMkLst>
        </pc:spChg>
      </pc:sldChg>
      <pc:sldChg chg="modSp mod modClrScheme chgLayout">
        <pc:chgData name="Mattia Vincenzo Olive" userId="02257548-4524-4fa2-9ee1-f4bfe82fdee8" providerId="ADAL" clId="{E7D9FAF1-F250-5F40-830C-D99B627355C3}" dt="2025-05-27T08:50:27.434" v="823" actId="700"/>
        <pc:sldMkLst>
          <pc:docMk/>
          <pc:sldMk cId="1342607516" sldId="2147481069"/>
        </pc:sldMkLst>
        <pc:spChg chg="mod ord">
          <ac:chgData name="Mattia Vincenzo Olive" userId="02257548-4524-4fa2-9ee1-f4bfe82fdee8" providerId="ADAL" clId="{E7D9FAF1-F250-5F40-830C-D99B627355C3}" dt="2025-05-27T08:50:27.434" v="823" actId="700"/>
          <ac:spMkLst>
            <pc:docMk/>
            <pc:sldMk cId="1342607516" sldId="2147481069"/>
            <ac:spMk id="2" creationId="{D885D81B-7802-7514-1572-C693EB844DE4}"/>
          </ac:spMkLst>
        </pc:spChg>
        <pc:spChg chg="mod ord">
          <ac:chgData name="Mattia Vincenzo Olive" userId="02257548-4524-4fa2-9ee1-f4bfe82fdee8" providerId="ADAL" clId="{E7D9FAF1-F250-5F40-830C-D99B627355C3}" dt="2025-05-27T08:50:27.434" v="823" actId="700"/>
          <ac:spMkLst>
            <pc:docMk/>
            <pc:sldMk cId="1342607516" sldId="2147481069"/>
            <ac:spMk id="17" creationId="{C951167A-F044-348C-22A9-FCB21311FA0D}"/>
          </ac:spMkLst>
        </pc:spChg>
      </pc:sldChg>
      <pc:sldChg chg="modSp mod modClrScheme chgLayout">
        <pc:chgData name="Mattia Vincenzo Olive" userId="02257548-4524-4fa2-9ee1-f4bfe82fdee8" providerId="ADAL" clId="{E7D9FAF1-F250-5F40-830C-D99B627355C3}" dt="2025-05-27T08:50:27.434" v="823" actId="700"/>
        <pc:sldMkLst>
          <pc:docMk/>
          <pc:sldMk cId="1898216570" sldId="2147481070"/>
        </pc:sldMkLst>
        <pc:spChg chg="mod ord">
          <ac:chgData name="Mattia Vincenzo Olive" userId="02257548-4524-4fa2-9ee1-f4bfe82fdee8" providerId="ADAL" clId="{E7D9FAF1-F250-5F40-830C-D99B627355C3}" dt="2025-05-27T08:50:27.434" v="823" actId="700"/>
          <ac:spMkLst>
            <pc:docMk/>
            <pc:sldMk cId="1898216570" sldId="2147481070"/>
            <ac:spMk id="2" creationId="{D885D81B-7802-7514-1572-C693EB844DE4}"/>
          </ac:spMkLst>
        </pc:spChg>
        <pc:spChg chg="mod ord">
          <ac:chgData name="Mattia Vincenzo Olive" userId="02257548-4524-4fa2-9ee1-f4bfe82fdee8" providerId="ADAL" clId="{E7D9FAF1-F250-5F40-830C-D99B627355C3}" dt="2025-05-27T08:50:27.434" v="823" actId="700"/>
          <ac:spMkLst>
            <pc:docMk/>
            <pc:sldMk cId="1898216570" sldId="2147481070"/>
            <ac:spMk id="17" creationId="{C951167A-F044-348C-22A9-FCB21311FA0D}"/>
          </ac:spMkLst>
        </pc:spChg>
      </pc:sldChg>
      <pc:sldChg chg="modSp mod modClrScheme chgLayout">
        <pc:chgData name="Mattia Vincenzo Olive" userId="02257548-4524-4fa2-9ee1-f4bfe82fdee8" providerId="ADAL" clId="{E7D9FAF1-F250-5F40-830C-D99B627355C3}" dt="2025-05-27T08:50:27.434" v="823" actId="700"/>
        <pc:sldMkLst>
          <pc:docMk/>
          <pc:sldMk cId="418892852" sldId="2147481071"/>
        </pc:sldMkLst>
        <pc:spChg chg="mod ord">
          <ac:chgData name="Mattia Vincenzo Olive" userId="02257548-4524-4fa2-9ee1-f4bfe82fdee8" providerId="ADAL" clId="{E7D9FAF1-F250-5F40-830C-D99B627355C3}" dt="2025-05-27T08:50:27.434" v="823" actId="700"/>
          <ac:spMkLst>
            <pc:docMk/>
            <pc:sldMk cId="418892852" sldId="2147481071"/>
            <ac:spMk id="2" creationId="{D885D81B-7802-7514-1572-C693EB844DE4}"/>
          </ac:spMkLst>
        </pc:spChg>
        <pc:spChg chg="mod ord">
          <ac:chgData name="Mattia Vincenzo Olive" userId="02257548-4524-4fa2-9ee1-f4bfe82fdee8" providerId="ADAL" clId="{E7D9FAF1-F250-5F40-830C-D99B627355C3}" dt="2025-05-27T08:50:27.434" v="823" actId="700"/>
          <ac:spMkLst>
            <pc:docMk/>
            <pc:sldMk cId="418892852" sldId="2147481071"/>
            <ac:spMk id="17" creationId="{C951167A-F044-348C-22A9-FCB21311FA0D}"/>
          </ac:spMkLst>
        </pc:spChg>
      </pc:sldChg>
      <pc:sldChg chg="modSp mod modClrScheme chgLayout">
        <pc:chgData name="Mattia Vincenzo Olive" userId="02257548-4524-4fa2-9ee1-f4bfe82fdee8" providerId="ADAL" clId="{E7D9FAF1-F250-5F40-830C-D99B627355C3}" dt="2025-05-27T08:50:27.434" v="823" actId="700"/>
        <pc:sldMkLst>
          <pc:docMk/>
          <pc:sldMk cId="3499045991" sldId="2147481072"/>
        </pc:sldMkLst>
        <pc:spChg chg="mod ord">
          <ac:chgData name="Mattia Vincenzo Olive" userId="02257548-4524-4fa2-9ee1-f4bfe82fdee8" providerId="ADAL" clId="{E7D9FAF1-F250-5F40-830C-D99B627355C3}" dt="2025-05-27T08:50:27.434" v="823" actId="700"/>
          <ac:spMkLst>
            <pc:docMk/>
            <pc:sldMk cId="3499045991" sldId="2147481072"/>
            <ac:spMk id="2" creationId="{4A678984-B3A4-A878-9228-7BCD5F5A3640}"/>
          </ac:spMkLst>
        </pc:spChg>
        <pc:spChg chg="mod ord">
          <ac:chgData name="Mattia Vincenzo Olive" userId="02257548-4524-4fa2-9ee1-f4bfe82fdee8" providerId="ADAL" clId="{E7D9FAF1-F250-5F40-830C-D99B627355C3}" dt="2025-05-27T08:50:27.434" v="823" actId="700"/>
          <ac:spMkLst>
            <pc:docMk/>
            <pc:sldMk cId="3499045991" sldId="2147481072"/>
            <ac:spMk id="3" creationId="{B2FD68CD-82F3-B357-FAE6-2C45EF8BC5C3}"/>
          </ac:spMkLst>
        </pc:spChg>
      </pc:sldChg>
      <pc:sldChg chg="modSp mod modClrScheme chgLayout">
        <pc:chgData name="Mattia Vincenzo Olive" userId="02257548-4524-4fa2-9ee1-f4bfe82fdee8" providerId="ADAL" clId="{E7D9FAF1-F250-5F40-830C-D99B627355C3}" dt="2025-05-27T08:50:27.434" v="823" actId="700"/>
        <pc:sldMkLst>
          <pc:docMk/>
          <pc:sldMk cId="948145692" sldId="2147481073"/>
        </pc:sldMkLst>
        <pc:spChg chg="mod ord">
          <ac:chgData name="Mattia Vincenzo Olive" userId="02257548-4524-4fa2-9ee1-f4bfe82fdee8" providerId="ADAL" clId="{E7D9FAF1-F250-5F40-830C-D99B627355C3}" dt="2025-05-27T08:50:27.434" v="823" actId="700"/>
          <ac:spMkLst>
            <pc:docMk/>
            <pc:sldMk cId="948145692" sldId="2147481073"/>
            <ac:spMk id="2" creationId="{2A192DD7-42AB-ABE9-F2AE-FDE6363C0AEE}"/>
          </ac:spMkLst>
        </pc:spChg>
        <pc:spChg chg="mod ord">
          <ac:chgData name="Mattia Vincenzo Olive" userId="02257548-4524-4fa2-9ee1-f4bfe82fdee8" providerId="ADAL" clId="{E7D9FAF1-F250-5F40-830C-D99B627355C3}" dt="2025-05-27T08:50:27.434" v="823" actId="700"/>
          <ac:spMkLst>
            <pc:docMk/>
            <pc:sldMk cId="948145692" sldId="2147481073"/>
            <ac:spMk id="3" creationId="{C39AB2FB-DD55-A13D-02F7-629D73FBF2E8}"/>
          </ac:spMkLst>
        </pc:spChg>
      </pc:sldChg>
      <pc:sldChg chg="modSp mod modClrScheme chgLayout">
        <pc:chgData name="Mattia Vincenzo Olive" userId="02257548-4524-4fa2-9ee1-f4bfe82fdee8" providerId="ADAL" clId="{E7D9FAF1-F250-5F40-830C-D99B627355C3}" dt="2025-05-27T08:50:27.434" v="823" actId="700"/>
        <pc:sldMkLst>
          <pc:docMk/>
          <pc:sldMk cId="1520997838" sldId="2147481074"/>
        </pc:sldMkLst>
        <pc:spChg chg="mod ord">
          <ac:chgData name="Mattia Vincenzo Olive" userId="02257548-4524-4fa2-9ee1-f4bfe82fdee8" providerId="ADAL" clId="{E7D9FAF1-F250-5F40-830C-D99B627355C3}" dt="2025-05-27T08:50:27.434" v="823" actId="700"/>
          <ac:spMkLst>
            <pc:docMk/>
            <pc:sldMk cId="1520997838" sldId="2147481074"/>
            <ac:spMk id="2" creationId="{8937A6EA-7E66-E46D-AFBB-43BFC8CF7348}"/>
          </ac:spMkLst>
        </pc:spChg>
        <pc:spChg chg="mod ord">
          <ac:chgData name="Mattia Vincenzo Olive" userId="02257548-4524-4fa2-9ee1-f4bfe82fdee8" providerId="ADAL" clId="{E7D9FAF1-F250-5F40-830C-D99B627355C3}" dt="2025-05-27T08:50:27.434" v="823" actId="700"/>
          <ac:spMkLst>
            <pc:docMk/>
            <pc:sldMk cId="1520997838" sldId="2147481074"/>
            <ac:spMk id="3" creationId="{419DF857-0FA2-CF7F-8C38-D88EDBEBCE5E}"/>
          </ac:spMkLst>
        </pc:spChg>
      </pc:sldChg>
      <pc:sldChg chg="modSp mod modClrScheme chgLayout">
        <pc:chgData name="Mattia Vincenzo Olive" userId="02257548-4524-4fa2-9ee1-f4bfe82fdee8" providerId="ADAL" clId="{E7D9FAF1-F250-5F40-830C-D99B627355C3}" dt="2025-05-27T08:50:27.434" v="823" actId="700"/>
        <pc:sldMkLst>
          <pc:docMk/>
          <pc:sldMk cId="189495589" sldId="2147481075"/>
        </pc:sldMkLst>
        <pc:spChg chg="mod ord">
          <ac:chgData name="Mattia Vincenzo Olive" userId="02257548-4524-4fa2-9ee1-f4bfe82fdee8" providerId="ADAL" clId="{E7D9FAF1-F250-5F40-830C-D99B627355C3}" dt="2025-05-27T08:50:27.434" v="823" actId="700"/>
          <ac:spMkLst>
            <pc:docMk/>
            <pc:sldMk cId="189495589" sldId="2147481075"/>
            <ac:spMk id="2" creationId="{8937A6EA-7E66-E46D-AFBB-43BFC8CF7348}"/>
          </ac:spMkLst>
        </pc:spChg>
        <pc:spChg chg="mod ord">
          <ac:chgData name="Mattia Vincenzo Olive" userId="02257548-4524-4fa2-9ee1-f4bfe82fdee8" providerId="ADAL" clId="{E7D9FAF1-F250-5F40-830C-D99B627355C3}" dt="2025-05-27T08:50:27.434" v="823" actId="700"/>
          <ac:spMkLst>
            <pc:docMk/>
            <pc:sldMk cId="189495589" sldId="2147481075"/>
            <ac:spMk id="3" creationId="{419DF857-0FA2-CF7F-8C38-D88EDBEBCE5E}"/>
          </ac:spMkLst>
        </pc:spChg>
      </pc:sldChg>
      <pc:sldChg chg="modSp mod modClrScheme chgLayout">
        <pc:chgData name="Mattia Vincenzo Olive" userId="02257548-4524-4fa2-9ee1-f4bfe82fdee8" providerId="ADAL" clId="{E7D9FAF1-F250-5F40-830C-D99B627355C3}" dt="2025-05-27T08:50:27.434" v="823" actId="700"/>
        <pc:sldMkLst>
          <pc:docMk/>
          <pc:sldMk cId="3881046875" sldId="2147481076"/>
        </pc:sldMkLst>
        <pc:spChg chg="mod ord">
          <ac:chgData name="Mattia Vincenzo Olive" userId="02257548-4524-4fa2-9ee1-f4bfe82fdee8" providerId="ADAL" clId="{E7D9FAF1-F250-5F40-830C-D99B627355C3}" dt="2025-05-27T08:50:27.434" v="823" actId="700"/>
          <ac:spMkLst>
            <pc:docMk/>
            <pc:sldMk cId="3881046875" sldId="2147481076"/>
            <ac:spMk id="2" creationId="{B707461D-E0F6-0ACF-9CB5-6C4795267E09}"/>
          </ac:spMkLst>
        </pc:spChg>
        <pc:spChg chg="mod ord">
          <ac:chgData name="Mattia Vincenzo Olive" userId="02257548-4524-4fa2-9ee1-f4bfe82fdee8" providerId="ADAL" clId="{E7D9FAF1-F250-5F40-830C-D99B627355C3}" dt="2025-05-27T08:50:27.434" v="823" actId="700"/>
          <ac:spMkLst>
            <pc:docMk/>
            <pc:sldMk cId="3881046875" sldId="2147481076"/>
            <ac:spMk id="3" creationId="{E0933A2A-ACB6-655C-19B7-8BF31C2B19B1}"/>
          </ac:spMkLst>
        </pc:spChg>
      </pc:sldChg>
      <pc:sldChg chg="modSp mod modClrScheme chgLayout">
        <pc:chgData name="Mattia Vincenzo Olive" userId="02257548-4524-4fa2-9ee1-f4bfe82fdee8" providerId="ADAL" clId="{E7D9FAF1-F250-5F40-830C-D99B627355C3}" dt="2025-05-27T08:50:27.434" v="823" actId="700"/>
        <pc:sldMkLst>
          <pc:docMk/>
          <pc:sldMk cId="3081821073" sldId="2147481097"/>
        </pc:sldMkLst>
        <pc:spChg chg="mod ord">
          <ac:chgData name="Mattia Vincenzo Olive" userId="02257548-4524-4fa2-9ee1-f4bfe82fdee8" providerId="ADAL" clId="{E7D9FAF1-F250-5F40-830C-D99B627355C3}" dt="2025-05-27T08:50:27.434" v="823" actId="700"/>
          <ac:spMkLst>
            <pc:docMk/>
            <pc:sldMk cId="3081821073" sldId="2147481097"/>
            <ac:spMk id="3" creationId="{CF676667-446D-2956-035F-17DA5BA550AD}"/>
          </ac:spMkLst>
        </pc:spChg>
        <pc:spChg chg="mod ord">
          <ac:chgData name="Mattia Vincenzo Olive" userId="02257548-4524-4fa2-9ee1-f4bfe82fdee8" providerId="ADAL" clId="{E7D9FAF1-F250-5F40-830C-D99B627355C3}" dt="2025-05-27T08:50:27.434" v="823" actId="700"/>
          <ac:spMkLst>
            <pc:docMk/>
            <pc:sldMk cId="3081821073" sldId="2147481097"/>
            <ac:spMk id="4" creationId="{10C0E8AB-7F5A-4AD8-A1D4-7969F6617CA9}"/>
          </ac:spMkLst>
        </pc:spChg>
        <pc:spChg chg="mod ord">
          <ac:chgData name="Mattia Vincenzo Olive" userId="02257548-4524-4fa2-9ee1-f4bfe82fdee8" providerId="ADAL" clId="{E7D9FAF1-F250-5F40-830C-D99B627355C3}" dt="2025-05-27T08:50:27.434" v="823" actId="700"/>
          <ac:spMkLst>
            <pc:docMk/>
            <pc:sldMk cId="3081821073" sldId="2147481097"/>
            <ac:spMk id="5" creationId="{D9C2CDBD-0851-B93B-0032-8ADA13521EA1}"/>
          </ac:spMkLst>
        </pc:spChg>
      </pc:sldChg>
      <pc:sldChg chg="addSp modSp mod">
        <pc:chgData name="Mattia Vincenzo Olive" userId="02257548-4524-4fa2-9ee1-f4bfe82fdee8" providerId="ADAL" clId="{E7D9FAF1-F250-5F40-830C-D99B627355C3}" dt="2025-05-27T08:40:30.253" v="722" actId="20577"/>
        <pc:sldMkLst>
          <pc:docMk/>
          <pc:sldMk cId="2706876006" sldId="2147481098"/>
        </pc:sldMkLst>
        <pc:spChg chg="add mod">
          <ac:chgData name="Mattia Vincenzo Olive" userId="02257548-4524-4fa2-9ee1-f4bfe82fdee8" providerId="ADAL" clId="{E7D9FAF1-F250-5F40-830C-D99B627355C3}" dt="2025-05-26T07:22:02.506" v="15" actId="1038"/>
          <ac:spMkLst>
            <pc:docMk/>
            <pc:sldMk cId="2706876006" sldId="2147481098"/>
            <ac:spMk id="3" creationId="{0A1A901D-8CF6-6A2E-9746-122653841520}"/>
          </ac:spMkLst>
        </pc:spChg>
        <pc:spChg chg="mod">
          <ac:chgData name="Mattia Vincenzo Olive" userId="02257548-4524-4fa2-9ee1-f4bfe82fdee8" providerId="ADAL" clId="{E7D9FAF1-F250-5F40-830C-D99B627355C3}" dt="2025-05-27T08:40:30.253" v="722" actId="20577"/>
          <ac:spMkLst>
            <pc:docMk/>
            <pc:sldMk cId="2706876006" sldId="2147481098"/>
            <ac:spMk id="4" creationId="{E0BC1654-BC0E-E1CC-76EB-BCEACE88A0B8}"/>
          </ac:spMkLst>
        </pc:spChg>
      </pc:sldChg>
      <pc:sldChg chg="addSp modSp mod">
        <pc:chgData name="Mattia Vincenzo Olive" userId="02257548-4524-4fa2-9ee1-f4bfe82fdee8" providerId="ADAL" clId="{E7D9FAF1-F250-5F40-830C-D99B627355C3}" dt="2025-05-26T07:22:10.054" v="20" actId="20577"/>
        <pc:sldMkLst>
          <pc:docMk/>
          <pc:sldMk cId="162030090" sldId="2147481099"/>
        </pc:sldMkLst>
        <pc:spChg chg="add mod">
          <ac:chgData name="Mattia Vincenzo Olive" userId="02257548-4524-4fa2-9ee1-f4bfe82fdee8" providerId="ADAL" clId="{E7D9FAF1-F250-5F40-830C-D99B627355C3}" dt="2025-05-26T07:22:10.054" v="20" actId="20577"/>
          <ac:spMkLst>
            <pc:docMk/>
            <pc:sldMk cId="162030090" sldId="2147481099"/>
            <ac:spMk id="3" creationId="{4F508558-D18C-9278-E0E2-68FF806545F3}"/>
          </ac:spMkLst>
        </pc:spChg>
      </pc:sldChg>
      <pc:sldChg chg="addSp modSp">
        <pc:chgData name="Mattia Vincenzo Olive" userId="02257548-4524-4fa2-9ee1-f4bfe82fdee8" providerId="ADAL" clId="{E7D9FAF1-F250-5F40-830C-D99B627355C3}" dt="2025-05-26T07:22:12.781" v="21"/>
        <pc:sldMkLst>
          <pc:docMk/>
          <pc:sldMk cId="3782673083" sldId="2147481100"/>
        </pc:sldMkLst>
        <pc:spChg chg="add mod">
          <ac:chgData name="Mattia Vincenzo Olive" userId="02257548-4524-4fa2-9ee1-f4bfe82fdee8" providerId="ADAL" clId="{E7D9FAF1-F250-5F40-830C-D99B627355C3}" dt="2025-05-26T07:22:12.781" v="21"/>
          <ac:spMkLst>
            <pc:docMk/>
            <pc:sldMk cId="3782673083" sldId="2147481100"/>
            <ac:spMk id="3" creationId="{75193082-FD0B-00F7-F7B1-CB63B9F7806E}"/>
          </ac:spMkLst>
        </pc:spChg>
      </pc:sldChg>
      <pc:sldChg chg="addSp modSp">
        <pc:chgData name="Mattia Vincenzo Olive" userId="02257548-4524-4fa2-9ee1-f4bfe82fdee8" providerId="ADAL" clId="{E7D9FAF1-F250-5F40-830C-D99B627355C3}" dt="2025-05-26T07:22:15.725" v="22"/>
        <pc:sldMkLst>
          <pc:docMk/>
          <pc:sldMk cId="1805384743" sldId="2147481101"/>
        </pc:sldMkLst>
        <pc:spChg chg="add mod">
          <ac:chgData name="Mattia Vincenzo Olive" userId="02257548-4524-4fa2-9ee1-f4bfe82fdee8" providerId="ADAL" clId="{E7D9FAF1-F250-5F40-830C-D99B627355C3}" dt="2025-05-26T07:22:15.725" v="22"/>
          <ac:spMkLst>
            <pc:docMk/>
            <pc:sldMk cId="1805384743" sldId="2147481101"/>
            <ac:spMk id="3" creationId="{2AF223E3-16DE-D340-0527-E0BF0A81BBD9}"/>
          </ac:spMkLst>
        </pc:spChg>
      </pc:sldChg>
      <pc:sldChg chg="addSp modSp mod">
        <pc:chgData name="Mattia Vincenzo Olive" userId="02257548-4524-4fa2-9ee1-f4bfe82fdee8" providerId="ADAL" clId="{E7D9FAF1-F250-5F40-830C-D99B627355C3}" dt="2025-05-26T07:22:24.184" v="23"/>
        <pc:sldMkLst>
          <pc:docMk/>
          <pc:sldMk cId="138965929" sldId="2147481102"/>
        </pc:sldMkLst>
        <pc:spChg chg="add mod">
          <ac:chgData name="Mattia Vincenzo Olive" userId="02257548-4524-4fa2-9ee1-f4bfe82fdee8" providerId="ADAL" clId="{E7D9FAF1-F250-5F40-830C-D99B627355C3}" dt="2025-05-26T07:22:24.184" v="23"/>
          <ac:spMkLst>
            <pc:docMk/>
            <pc:sldMk cId="138965929" sldId="2147481102"/>
            <ac:spMk id="3" creationId="{64BE25FD-E001-39E0-1B53-B54A383F4DDD}"/>
          </ac:spMkLst>
        </pc:spChg>
        <pc:spChg chg="mod">
          <ac:chgData name="Mattia Vincenzo Olive" userId="02257548-4524-4fa2-9ee1-f4bfe82fdee8" providerId="ADAL" clId="{E7D9FAF1-F250-5F40-830C-D99B627355C3}" dt="2025-05-26T07:15:56.301" v="0" actId="20577"/>
          <ac:spMkLst>
            <pc:docMk/>
            <pc:sldMk cId="138965929" sldId="2147481102"/>
            <ac:spMk id="4" creationId="{3FBDC7ED-FC72-6DE1-AB6A-2958CFD6434A}"/>
          </ac:spMkLst>
        </pc:spChg>
      </pc:sldChg>
      <pc:sldChg chg="addSp modSp">
        <pc:chgData name="Mattia Vincenzo Olive" userId="02257548-4524-4fa2-9ee1-f4bfe82fdee8" providerId="ADAL" clId="{E7D9FAF1-F250-5F40-830C-D99B627355C3}" dt="2025-05-26T07:22:30.039" v="24"/>
        <pc:sldMkLst>
          <pc:docMk/>
          <pc:sldMk cId="2627715341" sldId="2147481103"/>
        </pc:sldMkLst>
        <pc:spChg chg="add mod">
          <ac:chgData name="Mattia Vincenzo Olive" userId="02257548-4524-4fa2-9ee1-f4bfe82fdee8" providerId="ADAL" clId="{E7D9FAF1-F250-5F40-830C-D99B627355C3}" dt="2025-05-26T07:22:30.039" v="24"/>
          <ac:spMkLst>
            <pc:docMk/>
            <pc:sldMk cId="2627715341" sldId="2147481103"/>
            <ac:spMk id="3" creationId="{FC2DA6A7-1FDA-16ED-542E-500FA650165E}"/>
          </ac:spMkLst>
        </pc:spChg>
      </pc:sldChg>
      <pc:sldChg chg="addSp modSp">
        <pc:chgData name="Mattia Vincenzo Olive" userId="02257548-4524-4fa2-9ee1-f4bfe82fdee8" providerId="ADAL" clId="{E7D9FAF1-F250-5F40-830C-D99B627355C3}" dt="2025-05-26T07:22:37.975" v="25"/>
        <pc:sldMkLst>
          <pc:docMk/>
          <pc:sldMk cId="2468089961" sldId="2147481104"/>
        </pc:sldMkLst>
        <pc:spChg chg="add mod">
          <ac:chgData name="Mattia Vincenzo Olive" userId="02257548-4524-4fa2-9ee1-f4bfe82fdee8" providerId="ADAL" clId="{E7D9FAF1-F250-5F40-830C-D99B627355C3}" dt="2025-05-26T07:22:37.975" v="25"/>
          <ac:spMkLst>
            <pc:docMk/>
            <pc:sldMk cId="2468089961" sldId="2147481104"/>
            <ac:spMk id="3" creationId="{EE16E34F-988F-4384-8809-0CFF50E02ABD}"/>
          </ac:spMkLst>
        </pc:spChg>
      </pc:sldChg>
      <pc:sldChg chg="addSp modSp mod">
        <pc:chgData name="Mattia Vincenzo Olive" userId="02257548-4524-4fa2-9ee1-f4bfe82fdee8" providerId="ADAL" clId="{E7D9FAF1-F250-5F40-830C-D99B627355C3}" dt="2025-05-26T07:23:06.581" v="30" actId="113"/>
        <pc:sldMkLst>
          <pc:docMk/>
          <pc:sldMk cId="2893776" sldId="2147481105"/>
        </pc:sldMkLst>
        <pc:spChg chg="add mod">
          <ac:chgData name="Mattia Vincenzo Olive" userId="02257548-4524-4fa2-9ee1-f4bfe82fdee8" providerId="ADAL" clId="{E7D9FAF1-F250-5F40-830C-D99B627355C3}" dt="2025-05-26T07:22:56.452" v="26"/>
          <ac:spMkLst>
            <pc:docMk/>
            <pc:sldMk cId="2893776" sldId="2147481105"/>
            <ac:spMk id="3" creationId="{F98A1F39-0CE2-D298-7FAB-53A61B24F711}"/>
          </ac:spMkLst>
        </pc:spChg>
        <pc:spChg chg="mod">
          <ac:chgData name="Mattia Vincenzo Olive" userId="02257548-4524-4fa2-9ee1-f4bfe82fdee8" providerId="ADAL" clId="{E7D9FAF1-F250-5F40-830C-D99B627355C3}" dt="2025-05-26T07:23:06.581" v="30" actId="113"/>
          <ac:spMkLst>
            <pc:docMk/>
            <pc:sldMk cId="2893776" sldId="2147481105"/>
            <ac:spMk id="4" creationId="{C20F9B0D-A956-1CC6-6BBB-86FA330EF8C4}"/>
          </ac:spMkLst>
        </pc:spChg>
      </pc:sldChg>
      <pc:sldChg chg="addSp modSp mod">
        <pc:chgData name="Mattia Vincenzo Olive" userId="02257548-4524-4fa2-9ee1-f4bfe82fdee8" providerId="ADAL" clId="{E7D9FAF1-F250-5F40-830C-D99B627355C3}" dt="2025-05-26T07:23:22.867" v="34" actId="207"/>
        <pc:sldMkLst>
          <pc:docMk/>
          <pc:sldMk cId="1577194878" sldId="2147481106"/>
        </pc:sldMkLst>
        <pc:spChg chg="add mod">
          <ac:chgData name="Mattia Vincenzo Olive" userId="02257548-4524-4fa2-9ee1-f4bfe82fdee8" providerId="ADAL" clId="{E7D9FAF1-F250-5F40-830C-D99B627355C3}" dt="2025-05-26T07:23:14.869" v="31"/>
          <ac:spMkLst>
            <pc:docMk/>
            <pc:sldMk cId="1577194878" sldId="2147481106"/>
            <ac:spMk id="3" creationId="{BDBCD603-4C09-9973-A1B5-9464F747866F}"/>
          </ac:spMkLst>
        </pc:spChg>
        <pc:spChg chg="mod">
          <ac:chgData name="Mattia Vincenzo Olive" userId="02257548-4524-4fa2-9ee1-f4bfe82fdee8" providerId="ADAL" clId="{E7D9FAF1-F250-5F40-830C-D99B627355C3}" dt="2025-05-26T07:23:22.867" v="34" actId="207"/>
          <ac:spMkLst>
            <pc:docMk/>
            <pc:sldMk cId="1577194878" sldId="2147481106"/>
            <ac:spMk id="4" creationId="{C53B59A4-5FCE-D14C-ED52-9177967879BC}"/>
          </ac:spMkLst>
        </pc:spChg>
      </pc:sldChg>
      <pc:sldChg chg="addSp delSp modSp mod">
        <pc:chgData name="Mattia Vincenzo Olive" userId="02257548-4524-4fa2-9ee1-f4bfe82fdee8" providerId="ADAL" clId="{E7D9FAF1-F250-5F40-830C-D99B627355C3}" dt="2025-05-26T08:10:45.660" v="235" actId="1038"/>
        <pc:sldMkLst>
          <pc:docMk/>
          <pc:sldMk cId="2971406699" sldId="2147481107"/>
        </pc:sldMkLst>
        <pc:spChg chg="add mod">
          <ac:chgData name="Mattia Vincenzo Olive" userId="02257548-4524-4fa2-9ee1-f4bfe82fdee8" providerId="ADAL" clId="{E7D9FAF1-F250-5F40-830C-D99B627355C3}" dt="2025-05-26T07:23:28.354" v="39" actId="20577"/>
          <ac:spMkLst>
            <pc:docMk/>
            <pc:sldMk cId="2971406699" sldId="2147481107"/>
            <ac:spMk id="3" creationId="{4F77164F-0155-879A-7384-ADA03DB17B2B}"/>
          </ac:spMkLst>
        </pc:spChg>
        <pc:spChg chg="mod">
          <ac:chgData name="Mattia Vincenzo Olive" userId="02257548-4524-4fa2-9ee1-f4bfe82fdee8" providerId="ADAL" clId="{E7D9FAF1-F250-5F40-830C-D99B627355C3}" dt="2025-05-26T08:07:37.325" v="197" actId="1036"/>
          <ac:spMkLst>
            <pc:docMk/>
            <pc:sldMk cId="2971406699" sldId="2147481107"/>
            <ac:spMk id="4" creationId="{614AE118-1674-FA1F-09DB-2245EC8E2AEA}"/>
          </ac:spMkLst>
        </pc:spChg>
        <pc:spChg chg="add del mod">
          <ac:chgData name="Mattia Vincenzo Olive" userId="02257548-4524-4fa2-9ee1-f4bfe82fdee8" providerId="ADAL" clId="{E7D9FAF1-F250-5F40-830C-D99B627355C3}" dt="2025-05-26T08:06:29.318" v="174" actId="478"/>
          <ac:spMkLst>
            <pc:docMk/>
            <pc:sldMk cId="2971406699" sldId="2147481107"/>
            <ac:spMk id="6" creationId="{ADA6024D-DA83-C183-C354-84DBE01EDD4C}"/>
          </ac:spMkLst>
        </pc:spChg>
        <pc:picChg chg="add mod">
          <ac:chgData name="Mattia Vincenzo Olive" userId="02257548-4524-4fa2-9ee1-f4bfe82fdee8" providerId="ADAL" clId="{E7D9FAF1-F250-5F40-830C-D99B627355C3}" dt="2025-05-26T08:10:45.660" v="235" actId="1038"/>
          <ac:picMkLst>
            <pc:docMk/>
            <pc:sldMk cId="2971406699" sldId="2147481107"/>
            <ac:picMk id="8" creationId="{7CD43A74-E299-9492-3CA3-D5C37F137F1C}"/>
          </ac:picMkLst>
        </pc:picChg>
      </pc:sldChg>
      <pc:sldChg chg="addSp modSp mod">
        <pc:chgData name="Mattia Vincenzo Olive" userId="02257548-4524-4fa2-9ee1-f4bfe82fdee8" providerId="ADAL" clId="{E7D9FAF1-F250-5F40-830C-D99B627355C3}" dt="2025-05-26T08:14:07.966" v="273" actId="1076"/>
        <pc:sldMkLst>
          <pc:docMk/>
          <pc:sldMk cId="894289820" sldId="2147481108"/>
        </pc:sldMkLst>
        <pc:spChg chg="add mod">
          <ac:chgData name="Mattia Vincenzo Olive" userId="02257548-4524-4fa2-9ee1-f4bfe82fdee8" providerId="ADAL" clId="{E7D9FAF1-F250-5F40-830C-D99B627355C3}" dt="2025-05-26T07:24:22.394" v="40"/>
          <ac:spMkLst>
            <pc:docMk/>
            <pc:sldMk cId="894289820" sldId="2147481108"/>
            <ac:spMk id="3" creationId="{CFDB2883-34EA-F69D-EF90-998A698DE35A}"/>
          </ac:spMkLst>
        </pc:spChg>
        <pc:spChg chg="mod">
          <ac:chgData name="Mattia Vincenzo Olive" userId="02257548-4524-4fa2-9ee1-f4bfe82fdee8" providerId="ADAL" clId="{E7D9FAF1-F250-5F40-830C-D99B627355C3}" dt="2025-05-26T08:13:54.887" v="268" actId="1076"/>
          <ac:spMkLst>
            <pc:docMk/>
            <pc:sldMk cId="894289820" sldId="2147481108"/>
            <ac:spMk id="4" creationId="{9CF4AEE5-F759-7310-47FA-DC9CE506B495}"/>
          </ac:spMkLst>
        </pc:spChg>
        <pc:picChg chg="add mod">
          <ac:chgData name="Mattia Vincenzo Olive" userId="02257548-4524-4fa2-9ee1-f4bfe82fdee8" providerId="ADAL" clId="{E7D9FAF1-F250-5F40-830C-D99B627355C3}" dt="2025-05-26T08:14:07.966" v="273" actId="1076"/>
          <ac:picMkLst>
            <pc:docMk/>
            <pc:sldMk cId="894289820" sldId="2147481108"/>
            <ac:picMk id="5" creationId="{CA6EE11E-BC50-65EE-3456-3F60D7D579BD}"/>
          </ac:picMkLst>
        </pc:picChg>
      </pc:sldChg>
      <pc:sldChg chg="addSp modSp mod">
        <pc:chgData name="Mattia Vincenzo Olive" userId="02257548-4524-4fa2-9ee1-f4bfe82fdee8" providerId="ADAL" clId="{E7D9FAF1-F250-5F40-830C-D99B627355C3}" dt="2025-05-26T08:18:07.128" v="331" actId="1038"/>
        <pc:sldMkLst>
          <pc:docMk/>
          <pc:sldMk cId="2975097221" sldId="2147481109"/>
        </pc:sldMkLst>
        <pc:spChg chg="add mod">
          <ac:chgData name="Mattia Vincenzo Olive" userId="02257548-4524-4fa2-9ee1-f4bfe82fdee8" providerId="ADAL" clId="{E7D9FAF1-F250-5F40-830C-D99B627355C3}" dt="2025-05-26T07:24:24.259" v="41"/>
          <ac:spMkLst>
            <pc:docMk/>
            <pc:sldMk cId="2975097221" sldId="2147481109"/>
            <ac:spMk id="3" creationId="{9B9D864B-9513-5DD8-9945-D092E7A0D658}"/>
          </ac:spMkLst>
        </pc:spChg>
        <pc:spChg chg="mod">
          <ac:chgData name="Mattia Vincenzo Olive" userId="02257548-4524-4fa2-9ee1-f4bfe82fdee8" providerId="ADAL" clId="{E7D9FAF1-F250-5F40-830C-D99B627355C3}" dt="2025-05-26T08:16:55.454" v="315" actId="14100"/>
          <ac:spMkLst>
            <pc:docMk/>
            <pc:sldMk cId="2975097221" sldId="2147481109"/>
            <ac:spMk id="4" creationId="{01275F90-8F06-8422-0EA1-1E8DD2F42064}"/>
          </ac:spMkLst>
        </pc:spChg>
        <pc:spChg chg="mod">
          <ac:chgData name="Mattia Vincenzo Olive" userId="02257548-4524-4fa2-9ee1-f4bfe82fdee8" providerId="ADAL" clId="{E7D9FAF1-F250-5F40-830C-D99B627355C3}" dt="2025-05-26T08:17:59.685" v="324" actId="1076"/>
          <ac:spMkLst>
            <pc:docMk/>
            <pc:sldMk cId="2975097221" sldId="2147481109"/>
            <ac:spMk id="7" creationId="{9B972209-CB8F-6D92-71D9-09B0AD322DBE}"/>
          </ac:spMkLst>
        </pc:spChg>
        <pc:picChg chg="add mod">
          <ac:chgData name="Mattia Vincenzo Olive" userId="02257548-4524-4fa2-9ee1-f4bfe82fdee8" providerId="ADAL" clId="{E7D9FAF1-F250-5F40-830C-D99B627355C3}" dt="2025-05-26T08:18:07.128" v="331" actId="1038"/>
          <ac:picMkLst>
            <pc:docMk/>
            <pc:sldMk cId="2975097221" sldId="2147481109"/>
            <ac:picMk id="5" creationId="{4D53DB7B-C827-D378-CC4F-BB33B853145C}"/>
          </ac:picMkLst>
        </pc:picChg>
        <pc:picChg chg="add mod">
          <ac:chgData name="Mattia Vincenzo Olive" userId="02257548-4524-4fa2-9ee1-f4bfe82fdee8" providerId="ADAL" clId="{E7D9FAF1-F250-5F40-830C-D99B627355C3}" dt="2025-05-26T08:18:07.128" v="331" actId="1038"/>
          <ac:picMkLst>
            <pc:docMk/>
            <pc:sldMk cId="2975097221" sldId="2147481109"/>
            <ac:picMk id="6" creationId="{F943303E-5E29-F0E0-2F78-56E1E48A4425}"/>
          </ac:picMkLst>
        </pc:picChg>
        <pc:picChg chg="add mod">
          <ac:chgData name="Mattia Vincenzo Olive" userId="02257548-4524-4fa2-9ee1-f4bfe82fdee8" providerId="ADAL" clId="{E7D9FAF1-F250-5F40-830C-D99B627355C3}" dt="2025-05-26T08:18:07.128" v="331" actId="1038"/>
          <ac:picMkLst>
            <pc:docMk/>
            <pc:sldMk cId="2975097221" sldId="2147481109"/>
            <ac:picMk id="8" creationId="{B946933E-0689-125B-E351-1AD728A33BB2}"/>
          </ac:picMkLst>
        </pc:picChg>
      </pc:sldChg>
      <pc:sldChg chg="addSp modSp mod">
        <pc:chgData name="Mattia Vincenzo Olive" userId="02257548-4524-4fa2-9ee1-f4bfe82fdee8" providerId="ADAL" clId="{E7D9FAF1-F250-5F40-830C-D99B627355C3}" dt="2025-05-26T08:31:11.692" v="396" actId="1076"/>
        <pc:sldMkLst>
          <pc:docMk/>
          <pc:sldMk cId="1070842794" sldId="2147481110"/>
        </pc:sldMkLst>
        <pc:spChg chg="add mod">
          <ac:chgData name="Mattia Vincenzo Olive" userId="02257548-4524-4fa2-9ee1-f4bfe82fdee8" providerId="ADAL" clId="{E7D9FAF1-F250-5F40-830C-D99B627355C3}" dt="2025-05-26T07:24:52.034" v="44"/>
          <ac:spMkLst>
            <pc:docMk/>
            <pc:sldMk cId="1070842794" sldId="2147481110"/>
            <ac:spMk id="3" creationId="{8AC522EC-35F3-91ED-8785-978369419581}"/>
          </ac:spMkLst>
        </pc:spChg>
        <pc:spChg chg="mod">
          <ac:chgData name="Mattia Vincenzo Olive" userId="02257548-4524-4fa2-9ee1-f4bfe82fdee8" providerId="ADAL" clId="{E7D9FAF1-F250-5F40-830C-D99B627355C3}" dt="2025-05-26T08:31:11.692" v="396" actId="1076"/>
          <ac:spMkLst>
            <pc:docMk/>
            <pc:sldMk cId="1070842794" sldId="2147481110"/>
            <ac:spMk id="4" creationId="{9268A6D7-4FF8-64D2-9F46-58ED55D14E2E}"/>
          </ac:spMkLst>
        </pc:spChg>
        <pc:picChg chg="add mod">
          <ac:chgData name="Mattia Vincenzo Olive" userId="02257548-4524-4fa2-9ee1-f4bfe82fdee8" providerId="ADAL" clId="{E7D9FAF1-F250-5F40-830C-D99B627355C3}" dt="2025-05-26T08:22:11.987" v="375" actId="1076"/>
          <ac:picMkLst>
            <pc:docMk/>
            <pc:sldMk cId="1070842794" sldId="2147481110"/>
            <ac:picMk id="1026" creationId="{190311BD-BC98-0158-0AA3-13772DC7E4A9}"/>
          </ac:picMkLst>
        </pc:picChg>
      </pc:sldChg>
      <pc:sldChg chg="addSp delSp modSp mod">
        <pc:chgData name="Mattia Vincenzo Olive" userId="02257548-4524-4fa2-9ee1-f4bfe82fdee8" providerId="ADAL" clId="{E7D9FAF1-F250-5F40-830C-D99B627355C3}" dt="2025-05-26T08:34:39.209" v="425" actId="14100"/>
        <pc:sldMkLst>
          <pc:docMk/>
          <pc:sldMk cId="1352095145" sldId="2147481111"/>
        </pc:sldMkLst>
        <pc:spChg chg="add mod">
          <ac:chgData name="Mattia Vincenzo Olive" userId="02257548-4524-4fa2-9ee1-f4bfe82fdee8" providerId="ADAL" clId="{E7D9FAF1-F250-5F40-830C-D99B627355C3}" dt="2025-05-26T07:25:13.013" v="46"/>
          <ac:spMkLst>
            <pc:docMk/>
            <pc:sldMk cId="1352095145" sldId="2147481111"/>
            <ac:spMk id="3" creationId="{DA4B6B8F-CED4-5E3A-464E-9795058C1114}"/>
          </ac:spMkLst>
        </pc:spChg>
        <pc:spChg chg="add del mod">
          <ac:chgData name="Mattia Vincenzo Olive" userId="02257548-4524-4fa2-9ee1-f4bfe82fdee8" providerId="ADAL" clId="{E7D9FAF1-F250-5F40-830C-D99B627355C3}" dt="2025-05-26T08:34:39.209" v="425" actId="14100"/>
          <ac:spMkLst>
            <pc:docMk/>
            <pc:sldMk cId="1352095145" sldId="2147481111"/>
            <ac:spMk id="4" creationId="{E53646FA-CD8B-79D0-1F64-45667037A990}"/>
          </ac:spMkLst>
        </pc:spChg>
        <pc:spChg chg="add">
          <ac:chgData name="Mattia Vincenzo Olive" userId="02257548-4524-4fa2-9ee1-f4bfe82fdee8" providerId="ADAL" clId="{E7D9FAF1-F250-5F40-830C-D99B627355C3}" dt="2025-05-26T08:33:19.856" v="408"/>
          <ac:spMkLst>
            <pc:docMk/>
            <pc:sldMk cId="1352095145" sldId="2147481111"/>
            <ac:spMk id="5" creationId="{F272C5AC-9936-3923-0629-778D66B47E38}"/>
          </ac:spMkLst>
        </pc:spChg>
        <pc:spChg chg="add">
          <ac:chgData name="Mattia Vincenzo Olive" userId="02257548-4524-4fa2-9ee1-f4bfe82fdee8" providerId="ADAL" clId="{E7D9FAF1-F250-5F40-830C-D99B627355C3}" dt="2025-05-26T08:33:26.184" v="409"/>
          <ac:spMkLst>
            <pc:docMk/>
            <pc:sldMk cId="1352095145" sldId="2147481111"/>
            <ac:spMk id="6" creationId="{F5CD49D7-9723-87CF-E72A-512E9CAEEA89}"/>
          </ac:spMkLst>
        </pc:spChg>
        <pc:picChg chg="add mod">
          <ac:chgData name="Mattia Vincenzo Olive" userId="02257548-4524-4fa2-9ee1-f4bfe82fdee8" providerId="ADAL" clId="{E7D9FAF1-F250-5F40-830C-D99B627355C3}" dt="2025-05-26T08:33:55.995" v="412" actId="1076"/>
          <ac:picMkLst>
            <pc:docMk/>
            <pc:sldMk cId="1352095145" sldId="2147481111"/>
            <ac:picMk id="2054" creationId="{8CAB8629-7FE9-9375-58D6-D1380AD21652}"/>
          </ac:picMkLst>
        </pc:picChg>
        <pc:picChg chg="add del">
          <ac:chgData name="Mattia Vincenzo Olive" userId="02257548-4524-4fa2-9ee1-f4bfe82fdee8" providerId="ADAL" clId="{E7D9FAF1-F250-5F40-830C-D99B627355C3}" dt="2025-05-26T08:34:09.105" v="416" actId="478"/>
          <ac:picMkLst>
            <pc:docMk/>
            <pc:sldMk cId="1352095145" sldId="2147481111"/>
            <ac:picMk id="2056" creationId="{8180EB23-BA5C-BC60-9771-ED255B942CD8}"/>
          </ac:picMkLst>
        </pc:picChg>
      </pc:sldChg>
      <pc:sldChg chg="addSp modSp mod">
        <pc:chgData name="Mattia Vincenzo Olive" userId="02257548-4524-4fa2-9ee1-f4bfe82fdee8" providerId="ADAL" clId="{E7D9FAF1-F250-5F40-830C-D99B627355C3}" dt="2025-05-26T09:13:18.026" v="588" actId="1035"/>
        <pc:sldMkLst>
          <pc:docMk/>
          <pc:sldMk cId="1467369733" sldId="2147481112"/>
        </pc:sldMkLst>
        <pc:spChg chg="add mod">
          <ac:chgData name="Mattia Vincenzo Olive" userId="02257548-4524-4fa2-9ee1-f4bfe82fdee8" providerId="ADAL" clId="{E7D9FAF1-F250-5F40-830C-D99B627355C3}" dt="2025-05-26T07:25:14.611" v="47"/>
          <ac:spMkLst>
            <pc:docMk/>
            <pc:sldMk cId="1467369733" sldId="2147481112"/>
            <ac:spMk id="3" creationId="{140DE3C2-7EFE-0361-D79C-60378D1E1AD2}"/>
          </ac:spMkLst>
        </pc:spChg>
        <pc:spChg chg="mod">
          <ac:chgData name="Mattia Vincenzo Olive" userId="02257548-4524-4fa2-9ee1-f4bfe82fdee8" providerId="ADAL" clId="{E7D9FAF1-F250-5F40-830C-D99B627355C3}" dt="2025-05-26T08:36:25.645" v="462" actId="14100"/>
          <ac:spMkLst>
            <pc:docMk/>
            <pc:sldMk cId="1467369733" sldId="2147481112"/>
            <ac:spMk id="4" creationId="{47355C19-25E7-03D7-C80B-A9F5D6A2644F}"/>
          </ac:spMkLst>
        </pc:spChg>
        <pc:picChg chg="add mod">
          <ac:chgData name="Mattia Vincenzo Olive" userId="02257548-4524-4fa2-9ee1-f4bfe82fdee8" providerId="ADAL" clId="{E7D9FAF1-F250-5F40-830C-D99B627355C3}" dt="2025-05-26T09:13:18.026" v="588" actId="1035"/>
          <ac:picMkLst>
            <pc:docMk/>
            <pc:sldMk cId="1467369733" sldId="2147481112"/>
            <ac:picMk id="3074" creationId="{4757F016-8DB1-1269-F25F-6E463D70EE84}"/>
          </ac:picMkLst>
        </pc:picChg>
      </pc:sldChg>
      <pc:sldChg chg="addSp delSp modSp mod">
        <pc:chgData name="Mattia Vincenzo Olive" userId="02257548-4524-4fa2-9ee1-f4bfe82fdee8" providerId="ADAL" clId="{E7D9FAF1-F250-5F40-830C-D99B627355C3}" dt="2025-05-26T08:38:35.797" v="505"/>
        <pc:sldMkLst>
          <pc:docMk/>
          <pc:sldMk cId="1013752432" sldId="2147481113"/>
        </pc:sldMkLst>
        <pc:spChg chg="add mod">
          <ac:chgData name="Mattia Vincenzo Olive" userId="02257548-4524-4fa2-9ee1-f4bfe82fdee8" providerId="ADAL" clId="{E7D9FAF1-F250-5F40-830C-D99B627355C3}" dt="2025-05-26T07:25:16.568" v="48"/>
          <ac:spMkLst>
            <pc:docMk/>
            <pc:sldMk cId="1013752432" sldId="2147481113"/>
            <ac:spMk id="3" creationId="{6BCB84E9-4DAD-D93F-65FB-99035AD7649E}"/>
          </ac:spMkLst>
        </pc:spChg>
        <pc:spChg chg="mod">
          <ac:chgData name="Mattia Vincenzo Olive" userId="02257548-4524-4fa2-9ee1-f4bfe82fdee8" providerId="ADAL" clId="{E7D9FAF1-F250-5F40-830C-D99B627355C3}" dt="2025-05-26T08:38:31.881" v="503" actId="1076"/>
          <ac:spMkLst>
            <pc:docMk/>
            <pc:sldMk cId="1013752432" sldId="2147481113"/>
            <ac:spMk id="4" creationId="{91B748C7-A3A6-09FF-FB87-40E8F678951E}"/>
          </ac:spMkLst>
        </pc:spChg>
        <pc:spChg chg="add del mod">
          <ac:chgData name="Mattia Vincenzo Olive" userId="02257548-4524-4fa2-9ee1-f4bfe82fdee8" providerId="ADAL" clId="{E7D9FAF1-F250-5F40-830C-D99B627355C3}" dt="2025-05-26T08:38:35.797" v="505"/>
          <ac:spMkLst>
            <pc:docMk/>
            <pc:sldMk cId="1013752432" sldId="2147481113"/>
            <ac:spMk id="5" creationId="{5F3F17C1-AE50-13C1-17DC-3E1EB644FCEF}"/>
          </ac:spMkLst>
        </pc:spChg>
        <pc:picChg chg="add mod">
          <ac:chgData name="Mattia Vincenzo Olive" userId="02257548-4524-4fa2-9ee1-f4bfe82fdee8" providerId="ADAL" clId="{E7D9FAF1-F250-5F40-830C-D99B627355C3}" dt="2025-05-26T08:37:42.879" v="492" actId="1076"/>
          <ac:picMkLst>
            <pc:docMk/>
            <pc:sldMk cId="1013752432" sldId="2147481113"/>
            <ac:picMk id="4098" creationId="{58884196-3AD8-39E4-F20F-8794B5593F6A}"/>
          </ac:picMkLst>
        </pc:picChg>
      </pc:sldChg>
      <pc:sldChg chg="addSp modSp add del mod modShow">
        <pc:chgData name="Mattia Vincenzo Olive" userId="02257548-4524-4fa2-9ee1-f4bfe82fdee8" providerId="ADAL" clId="{E7D9FAF1-F250-5F40-830C-D99B627355C3}" dt="2025-05-26T08:38:47.516" v="508" actId="729"/>
        <pc:sldMkLst>
          <pc:docMk/>
          <pc:sldMk cId="2347024062" sldId="2147481114"/>
        </pc:sldMkLst>
        <pc:spChg chg="add mod">
          <ac:chgData name="Mattia Vincenzo Olive" userId="02257548-4524-4fa2-9ee1-f4bfe82fdee8" providerId="ADAL" clId="{E7D9FAF1-F250-5F40-830C-D99B627355C3}" dt="2025-05-26T07:25:17.885" v="49"/>
          <ac:spMkLst>
            <pc:docMk/>
            <pc:sldMk cId="2347024062" sldId="2147481114"/>
            <ac:spMk id="3" creationId="{A30086E3-81A9-A217-7700-E0C4C621CBD4}"/>
          </ac:spMkLst>
        </pc:spChg>
      </pc:sldChg>
      <pc:sldChg chg="addSp modSp">
        <pc:chgData name="Mattia Vincenzo Olive" userId="02257548-4524-4fa2-9ee1-f4bfe82fdee8" providerId="ADAL" clId="{E7D9FAF1-F250-5F40-830C-D99B627355C3}" dt="2025-05-26T07:25:11.871" v="45"/>
        <pc:sldMkLst>
          <pc:docMk/>
          <pc:sldMk cId="3757728305" sldId="2147481115"/>
        </pc:sldMkLst>
        <pc:spChg chg="add mod">
          <ac:chgData name="Mattia Vincenzo Olive" userId="02257548-4524-4fa2-9ee1-f4bfe82fdee8" providerId="ADAL" clId="{E7D9FAF1-F250-5F40-830C-D99B627355C3}" dt="2025-05-26T07:25:11.871" v="45"/>
          <ac:spMkLst>
            <pc:docMk/>
            <pc:sldMk cId="3757728305" sldId="2147481115"/>
            <ac:spMk id="5" creationId="{D6BB9E92-7CB7-4227-1101-B47771874C91}"/>
          </ac:spMkLst>
        </pc:spChg>
      </pc:sldChg>
      <pc:sldChg chg="addSp modSp mod modNotesTx">
        <pc:chgData name="Mattia Vincenzo Olive" userId="02257548-4524-4fa2-9ee1-f4bfe82fdee8" providerId="ADAL" clId="{E7D9FAF1-F250-5F40-830C-D99B627355C3}" dt="2025-05-26T08:20:51.271" v="359" actId="1076"/>
        <pc:sldMkLst>
          <pc:docMk/>
          <pc:sldMk cId="479251558" sldId="2147481116"/>
        </pc:sldMkLst>
        <pc:spChg chg="add mod">
          <ac:chgData name="Mattia Vincenzo Olive" userId="02257548-4524-4fa2-9ee1-f4bfe82fdee8" providerId="ADAL" clId="{E7D9FAF1-F250-5F40-830C-D99B627355C3}" dt="2025-05-26T07:24:26.357" v="42"/>
          <ac:spMkLst>
            <pc:docMk/>
            <pc:sldMk cId="479251558" sldId="2147481116"/>
            <ac:spMk id="3" creationId="{D686EB70-FCF5-E073-787C-C5FD9A30B96E}"/>
          </ac:spMkLst>
        </pc:spChg>
        <pc:spChg chg="mod">
          <ac:chgData name="Mattia Vincenzo Olive" userId="02257548-4524-4fa2-9ee1-f4bfe82fdee8" providerId="ADAL" clId="{E7D9FAF1-F250-5F40-830C-D99B627355C3}" dt="2025-05-26T08:19:23.501" v="354" actId="1076"/>
          <ac:spMkLst>
            <pc:docMk/>
            <pc:sldMk cId="479251558" sldId="2147481116"/>
            <ac:spMk id="4" creationId="{7E7DE7C3-68C9-1D19-B3ED-FF579F3E581A}"/>
          </ac:spMkLst>
        </pc:spChg>
        <pc:picChg chg="add mod">
          <ac:chgData name="Mattia Vincenzo Olive" userId="02257548-4524-4fa2-9ee1-f4bfe82fdee8" providerId="ADAL" clId="{E7D9FAF1-F250-5F40-830C-D99B627355C3}" dt="2025-05-26T08:20:51.271" v="359" actId="1076"/>
          <ac:picMkLst>
            <pc:docMk/>
            <pc:sldMk cId="479251558" sldId="2147481116"/>
            <ac:picMk id="5" creationId="{58693950-19F9-5B20-FCF2-334E882CA38F}"/>
          </ac:picMkLst>
        </pc:picChg>
      </pc:sldChg>
      <pc:sldChg chg="modSp add mod">
        <pc:chgData name="Mattia Vincenzo Olive" userId="02257548-4524-4fa2-9ee1-f4bfe82fdee8" providerId="ADAL" clId="{E7D9FAF1-F250-5F40-830C-D99B627355C3}" dt="2025-05-26T08:40:59.397" v="548" actId="108"/>
        <pc:sldMkLst>
          <pc:docMk/>
          <pc:sldMk cId="3134563292" sldId="2147481117"/>
        </pc:sldMkLst>
        <pc:spChg chg="mod">
          <ac:chgData name="Mattia Vincenzo Olive" userId="02257548-4524-4fa2-9ee1-f4bfe82fdee8" providerId="ADAL" clId="{E7D9FAF1-F250-5F40-830C-D99B627355C3}" dt="2025-05-26T07:25:30.483" v="58" actId="20577"/>
          <ac:spMkLst>
            <pc:docMk/>
            <pc:sldMk cId="3134563292" sldId="2147481117"/>
            <ac:spMk id="3" creationId="{4B4BF302-8BB3-C8EC-72F2-76F18F7DB2C1}"/>
          </ac:spMkLst>
        </pc:spChg>
        <pc:spChg chg="mod">
          <ac:chgData name="Mattia Vincenzo Olive" userId="02257548-4524-4fa2-9ee1-f4bfe82fdee8" providerId="ADAL" clId="{E7D9FAF1-F250-5F40-830C-D99B627355C3}" dt="2025-05-26T08:40:59.397" v="548" actId="108"/>
          <ac:spMkLst>
            <pc:docMk/>
            <pc:sldMk cId="3134563292" sldId="2147481117"/>
            <ac:spMk id="4" creationId="{5A291AF3-2861-A1B2-45AA-DCCD790B8D25}"/>
          </ac:spMkLst>
        </pc:spChg>
      </pc:sldChg>
      <pc:sldChg chg="addSp modSp del">
        <pc:chgData name="Mattia Vincenzo Olive" userId="02257548-4524-4fa2-9ee1-f4bfe82fdee8" providerId="ADAL" clId="{E7D9FAF1-F250-5F40-830C-D99B627355C3}" dt="2025-05-26T07:25:22.982" v="50" actId="2696"/>
        <pc:sldMkLst>
          <pc:docMk/>
          <pc:sldMk cId="3269621393" sldId="2147481117"/>
        </pc:sldMkLst>
        <pc:spChg chg="add mod">
          <ac:chgData name="Mattia Vincenzo Olive" userId="02257548-4524-4fa2-9ee1-f4bfe82fdee8" providerId="ADAL" clId="{E7D9FAF1-F250-5F40-830C-D99B627355C3}" dt="2025-05-26T07:24:42.178" v="43"/>
          <ac:spMkLst>
            <pc:docMk/>
            <pc:sldMk cId="3269621393" sldId="2147481117"/>
            <ac:spMk id="3" creationId="{4B4BF302-8BB3-C8EC-72F2-76F18F7DB2C1}"/>
          </ac:spMkLst>
        </pc:spChg>
      </pc:sldChg>
      <pc:sldChg chg="modSp new del mod">
        <pc:chgData name="Mattia Vincenzo Olive" userId="02257548-4524-4fa2-9ee1-f4bfe82fdee8" providerId="ADAL" clId="{E7D9FAF1-F250-5F40-830C-D99B627355C3}" dt="2025-05-27T08:52:37.798" v="830" actId="2696"/>
        <pc:sldMkLst>
          <pc:docMk/>
          <pc:sldMk cId="2301722363" sldId="2147481118"/>
        </pc:sldMkLst>
        <pc:spChg chg="mod">
          <ac:chgData name="Mattia Vincenzo Olive" userId="02257548-4524-4fa2-9ee1-f4bfe82fdee8" providerId="ADAL" clId="{E7D9FAF1-F250-5F40-830C-D99B627355C3}" dt="2025-05-26T07:27:15.562" v="116" actId="20577"/>
          <ac:spMkLst>
            <pc:docMk/>
            <pc:sldMk cId="2301722363" sldId="2147481118"/>
            <ac:spMk id="2" creationId="{5AA13E3A-BE4B-1CF4-64B1-3C0D96CB728C}"/>
          </ac:spMkLst>
        </pc:spChg>
      </pc:sldChg>
      <pc:sldChg chg="addSp delSp modSp add mod">
        <pc:chgData name="Mattia Vincenzo Olive" userId="02257548-4524-4fa2-9ee1-f4bfe82fdee8" providerId="ADAL" clId="{E7D9FAF1-F250-5F40-830C-D99B627355C3}" dt="2025-05-26T08:10:09.317" v="227" actId="1076"/>
        <pc:sldMkLst>
          <pc:docMk/>
          <pc:sldMk cId="3636676552" sldId="2147481119"/>
        </pc:sldMkLst>
        <pc:spChg chg="del">
          <ac:chgData name="Mattia Vincenzo Olive" userId="02257548-4524-4fa2-9ee1-f4bfe82fdee8" providerId="ADAL" clId="{E7D9FAF1-F250-5F40-830C-D99B627355C3}" dt="2025-05-26T08:06:27.416" v="173" actId="478"/>
          <ac:spMkLst>
            <pc:docMk/>
            <pc:sldMk cId="3636676552" sldId="2147481119"/>
            <ac:spMk id="4" creationId="{AFF41524-43F1-A134-F30E-6580F81B620F}"/>
          </ac:spMkLst>
        </pc:spChg>
        <pc:spChg chg="mod">
          <ac:chgData name="Mattia Vincenzo Olive" userId="02257548-4524-4fa2-9ee1-f4bfe82fdee8" providerId="ADAL" clId="{E7D9FAF1-F250-5F40-830C-D99B627355C3}" dt="2025-05-26T08:10:09.317" v="227" actId="1076"/>
          <ac:spMkLst>
            <pc:docMk/>
            <pc:sldMk cId="3636676552" sldId="2147481119"/>
            <ac:spMk id="6" creationId="{2D00893F-86E8-0FCD-AA00-E7D828EFA00D}"/>
          </ac:spMkLst>
        </pc:spChg>
        <pc:picChg chg="add mod">
          <ac:chgData name="Mattia Vincenzo Olive" userId="02257548-4524-4fa2-9ee1-f4bfe82fdee8" providerId="ADAL" clId="{E7D9FAF1-F250-5F40-830C-D99B627355C3}" dt="2025-05-26T08:09:34.095" v="204" actId="1076"/>
          <ac:picMkLst>
            <pc:docMk/>
            <pc:sldMk cId="3636676552" sldId="2147481119"/>
            <ac:picMk id="5" creationId="{4C73DF56-881B-7FEB-0CF4-F702F2DD2B60}"/>
          </ac:picMkLst>
        </pc:picChg>
      </pc:sldChg>
      <pc:sldChg chg="addSp modSp add mod">
        <pc:chgData name="Mattia Vincenzo Olive" userId="02257548-4524-4fa2-9ee1-f4bfe82fdee8" providerId="ADAL" clId="{E7D9FAF1-F250-5F40-830C-D99B627355C3}" dt="2025-05-26T08:20:58.467" v="360"/>
        <pc:sldMkLst>
          <pc:docMk/>
          <pc:sldMk cId="3500231784" sldId="2147481120"/>
        </pc:sldMkLst>
        <pc:spChg chg="mod">
          <ac:chgData name="Mattia Vincenzo Olive" userId="02257548-4524-4fa2-9ee1-f4bfe82fdee8" providerId="ADAL" clId="{E7D9FAF1-F250-5F40-830C-D99B627355C3}" dt="2025-05-26T08:19:08.445" v="347" actId="207"/>
          <ac:spMkLst>
            <pc:docMk/>
            <pc:sldMk cId="3500231784" sldId="2147481120"/>
            <ac:spMk id="4" creationId="{4DB95F38-7EE0-6887-229F-4C0A379F02BF}"/>
          </ac:spMkLst>
        </pc:spChg>
        <pc:picChg chg="add mod">
          <ac:chgData name="Mattia Vincenzo Olive" userId="02257548-4524-4fa2-9ee1-f4bfe82fdee8" providerId="ADAL" clId="{E7D9FAF1-F250-5F40-830C-D99B627355C3}" dt="2025-05-26T08:20:58.467" v="360"/>
          <ac:picMkLst>
            <pc:docMk/>
            <pc:sldMk cId="3500231784" sldId="2147481120"/>
            <ac:picMk id="5" creationId="{287D9E1E-41CE-02FC-23AF-ABAA418ACB26}"/>
          </ac:picMkLst>
        </pc:picChg>
      </pc:sldChg>
      <pc:sldChg chg="addSp delSp modSp add mod">
        <pc:chgData name="Mattia Vincenzo Olive" userId="02257548-4524-4fa2-9ee1-f4bfe82fdee8" providerId="ADAL" clId="{E7D9FAF1-F250-5F40-830C-D99B627355C3}" dt="2025-05-26T09:05:08.237" v="559" actId="1076"/>
        <pc:sldMkLst>
          <pc:docMk/>
          <pc:sldMk cId="204874930" sldId="2147481121"/>
        </pc:sldMkLst>
        <pc:spChg chg="del">
          <ac:chgData name="Mattia Vincenzo Olive" userId="02257548-4524-4fa2-9ee1-f4bfe82fdee8" providerId="ADAL" clId="{E7D9FAF1-F250-5F40-830C-D99B627355C3}" dt="2025-05-26T09:04:15.458" v="550" actId="478"/>
          <ac:spMkLst>
            <pc:docMk/>
            <pc:sldMk cId="204874930" sldId="2147481121"/>
            <ac:spMk id="4" creationId="{5786A6C1-E395-C2DF-7C57-F41AAC6C5A03}"/>
          </ac:spMkLst>
        </pc:spChg>
        <pc:picChg chg="add mod">
          <ac:chgData name="Mattia Vincenzo Olive" userId="02257548-4524-4fa2-9ee1-f4bfe82fdee8" providerId="ADAL" clId="{E7D9FAF1-F250-5F40-830C-D99B627355C3}" dt="2025-05-26T09:05:08.237" v="559" actId="1076"/>
          <ac:picMkLst>
            <pc:docMk/>
            <pc:sldMk cId="204874930" sldId="2147481121"/>
            <ac:picMk id="5" creationId="{18A5F419-6153-DD26-3AB7-E77C4C1B38CC}"/>
          </ac:picMkLst>
        </pc:picChg>
        <pc:picChg chg="add mod">
          <ac:chgData name="Mattia Vincenzo Olive" userId="02257548-4524-4fa2-9ee1-f4bfe82fdee8" providerId="ADAL" clId="{E7D9FAF1-F250-5F40-830C-D99B627355C3}" dt="2025-05-26T09:04:59.834" v="556" actId="1076"/>
          <ac:picMkLst>
            <pc:docMk/>
            <pc:sldMk cId="204874930" sldId="2147481121"/>
            <ac:picMk id="6" creationId="{0278FCCE-93F2-695E-F144-284A5F00A873}"/>
          </ac:picMkLst>
        </pc:picChg>
        <pc:picChg chg="del">
          <ac:chgData name="Mattia Vincenzo Olive" userId="02257548-4524-4fa2-9ee1-f4bfe82fdee8" providerId="ADAL" clId="{E7D9FAF1-F250-5F40-830C-D99B627355C3}" dt="2025-05-26T09:04:16.621" v="551" actId="478"/>
          <ac:picMkLst>
            <pc:docMk/>
            <pc:sldMk cId="204874930" sldId="2147481121"/>
            <ac:picMk id="4098" creationId="{3117C813-C67C-F6E8-D3A8-B4B1DF9BBFDD}"/>
          </ac:picMkLst>
        </pc:picChg>
      </pc:sldChg>
      <pc:sldChg chg="add del">
        <pc:chgData name="Mattia Vincenzo Olive" userId="02257548-4524-4fa2-9ee1-f4bfe82fdee8" providerId="ADAL" clId="{E7D9FAF1-F250-5F40-830C-D99B627355C3}" dt="2025-05-26T09:07:37.658" v="582" actId="2696"/>
        <pc:sldMkLst>
          <pc:docMk/>
          <pc:sldMk cId="2303635807" sldId="2147481122"/>
        </pc:sldMkLst>
      </pc:sldChg>
      <pc:sldChg chg="addSp delSp modSp add mod">
        <pc:chgData name="Mattia Vincenzo Olive" userId="02257548-4524-4fa2-9ee1-f4bfe82fdee8" providerId="ADAL" clId="{E7D9FAF1-F250-5F40-830C-D99B627355C3}" dt="2025-05-26T09:07:31.206" v="581" actId="1076"/>
        <pc:sldMkLst>
          <pc:docMk/>
          <pc:sldMk cId="527261084" sldId="2147481123"/>
        </pc:sldMkLst>
        <pc:spChg chg="del mod">
          <ac:chgData name="Mattia Vincenzo Olive" userId="02257548-4524-4fa2-9ee1-f4bfe82fdee8" providerId="ADAL" clId="{E7D9FAF1-F250-5F40-830C-D99B627355C3}" dt="2025-05-26T09:06:38.389" v="569"/>
          <ac:spMkLst>
            <pc:docMk/>
            <pc:sldMk cId="527261084" sldId="2147481123"/>
            <ac:spMk id="4" creationId="{4A2D2CF6-CC5A-066A-1972-2EA114601F7C}"/>
          </ac:spMkLst>
        </pc:spChg>
        <pc:spChg chg="add del">
          <ac:chgData name="Mattia Vincenzo Olive" userId="02257548-4524-4fa2-9ee1-f4bfe82fdee8" providerId="ADAL" clId="{E7D9FAF1-F250-5F40-830C-D99B627355C3}" dt="2025-05-26T09:07:03.900" v="574" actId="478"/>
          <ac:spMkLst>
            <pc:docMk/>
            <pc:sldMk cId="527261084" sldId="2147481123"/>
            <ac:spMk id="9" creationId="{0E33E643-0892-FDD8-8F85-EA53F242DB52}"/>
          </ac:spMkLst>
        </pc:spChg>
        <pc:picChg chg="add mod">
          <ac:chgData name="Mattia Vincenzo Olive" userId="02257548-4524-4fa2-9ee1-f4bfe82fdee8" providerId="ADAL" clId="{E7D9FAF1-F250-5F40-830C-D99B627355C3}" dt="2025-05-26T09:06:32.368" v="565" actId="14100"/>
          <ac:picMkLst>
            <pc:docMk/>
            <pc:sldMk cId="527261084" sldId="2147481123"/>
            <ac:picMk id="5" creationId="{6F2E86E4-7E3F-D270-3728-5DA55BCE2596}"/>
          </ac:picMkLst>
        </pc:picChg>
        <pc:picChg chg="add mod">
          <ac:chgData name="Mattia Vincenzo Olive" userId="02257548-4524-4fa2-9ee1-f4bfe82fdee8" providerId="ADAL" clId="{E7D9FAF1-F250-5F40-830C-D99B627355C3}" dt="2025-05-26T09:07:31.206" v="581" actId="1076"/>
          <ac:picMkLst>
            <pc:docMk/>
            <pc:sldMk cId="527261084" sldId="2147481123"/>
            <ac:picMk id="6" creationId="{597BC8ED-64A6-1E64-8C7E-CDE8C4F4EA45}"/>
          </ac:picMkLst>
        </pc:picChg>
        <pc:picChg chg="add mod">
          <ac:chgData name="Mattia Vincenzo Olive" userId="02257548-4524-4fa2-9ee1-f4bfe82fdee8" providerId="ADAL" clId="{E7D9FAF1-F250-5F40-830C-D99B627355C3}" dt="2025-05-26T09:07:28.670" v="580" actId="1076"/>
          <ac:picMkLst>
            <pc:docMk/>
            <pc:sldMk cId="527261084" sldId="2147481123"/>
            <ac:picMk id="10" creationId="{8246424C-F760-57A9-56F6-18E88EE4CA06}"/>
          </ac:picMkLst>
        </pc:picChg>
        <pc:picChg chg="del mod">
          <ac:chgData name="Mattia Vincenzo Olive" userId="02257548-4524-4fa2-9ee1-f4bfe82fdee8" providerId="ADAL" clId="{E7D9FAF1-F250-5F40-830C-D99B627355C3}" dt="2025-05-26T09:06:35.330" v="567" actId="478"/>
          <ac:picMkLst>
            <pc:docMk/>
            <pc:sldMk cId="527261084" sldId="2147481123"/>
            <ac:picMk id="3074" creationId="{2F810ABA-33DB-79F1-6F39-BA7A6B73169B}"/>
          </ac:picMkLst>
        </pc:picChg>
      </pc:sldChg>
      <pc:sldChg chg="addSp delSp modSp add mod">
        <pc:chgData name="Mattia Vincenzo Olive" userId="02257548-4524-4fa2-9ee1-f4bfe82fdee8" providerId="ADAL" clId="{E7D9FAF1-F250-5F40-830C-D99B627355C3}" dt="2025-05-26T09:23:21.532" v="638" actId="14100"/>
        <pc:sldMkLst>
          <pc:docMk/>
          <pc:sldMk cId="1590246098" sldId="2147481124"/>
        </pc:sldMkLst>
        <pc:spChg chg="del">
          <ac:chgData name="Mattia Vincenzo Olive" userId="02257548-4524-4fa2-9ee1-f4bfe82fdee8" providerId="ADAL" clId="{E7D9FAF1-F250-5F40-830C-D99B627355C3}" dt="2025-05-26T09:08:14.905" v="584" actId="478"/>
          <ac:spMkLst>
            <pc:docMk/>
            <pc:sldMk cId="1590246098" sldId="2147481124"/>
            <ac:spMk id="4" creationId="{45E4E68C-5D14-F759-AC9E-6AD6C785E8E9}"/>
          </ac:spMkLst>
        </pc:spChg>
        <pc:picChg chg="add mod">
          <ac:chgData name="Mattia Vincenzo Olive" userId="02257548-4524-4fa2-9ee1-f4bfe82fdee8" providerId="ADAL" clId="{E7D9FAF1-F250-5F40-830C-D99B627355C3}" dt="2025-05-26T09:22:50.449" v="632" actId="14100"/>
          <ac:picMkLst>
            <pc:docMk/>
            <pc:sldMk cId="1590246098" sldId="2147481124"/>
            <ac:picMk id="4" creationId="{9BF706DC-8E20-65B8-E736-E4CA281CBABD}"/>
          </ac:picMkLst>
        </pc:picChg>
        <pc:picChg chg="add mod">
          <ac:chgData name="Mattia Vincenzo Olive" userId="02257548-4524-4fa2-9ee1-f4bfe82fdee8" providerId="ADAL" clId="{E7D9FAF1-F250-5F40-830C-D99B627355C3}" dt="2025-05-26T09:23:05.349" v="635" actId="1076"/>
          <ac:picMkLst>
            <pc:docMk/>
            <pc:sldMk cId="1590246098" sldId="2147481124"/>
            <ac:picMk id="5" creationId="{A4C136BC-96CA-626D-0FB0-1E7645CF9302}"/>
          </ac:picMkLst>
        </pc:picChg>
        <pc:picChg chg="add mod">
          <ac:chgData name="Mattia Vincenzo Olive" userId="02257548-4524-4fa2-9ee1-f4bfe82fdee8" providerId="ADAL" clId="{E7D9FAF1-F250-5F40-830C-D99B627355C3}" dt="2025-05-26T09:23:21.532" v="638" actId="14100"/>
          <ac:picMkLst>
            <pc:docMk/>
            <pc:sldMk cId="1590246098" sldId="2147481124"/>
            <ac:picMk id="6" creationId="{7C03224E-0391-02D2-C284-0495531E2449}"/>
          </ac:picMkLst>
        </pc:picChg>
        <pc:picChg chg="del">
          <ac:chgData name="Mattia Vincenzo Olive" userId="02257548-4524-4fa2-9ee1-f4bfe82fdee8" providerId="ADAL" clId="{E7D9FAF1-F250-5F40-830C-D99B627355C3}" dt="2025-05-26T09:08:16.239" v="585" actId="478"/>
          <ac:picMkLst>
            <pc:docMk/>
            <pc:sldMk cId="1590246098" sldId="2147481124"/>
            <ac:picMk id="2054" creationId="{BCD74596-669F-FFFB-2D62-79D4C90EFDB9}"/>
          </ac:picMkLst>
        </pc:picChg>
      </pc:sldChg>
      <pc:sldChg chg="addSp modSp new mod modShow">
        <pc:chgData name="Mattia Vincenzo Olive" userId="02257548-4524-4fa2-9ee1-f4bfe82fdee8" providerId="ADAL" clId="{E7D9FAF1-F250-5F40-830C-D99B627355C3}" dt="2025-05-26T09:15:47.428" v="621" actId="729"/>
        <pc:sldMkLst>
          <pc:docMk/>
          <pc:sldMk cId="2005766486" sldId="2147481125"/>
        </pc:sldMkLst>
        <pc:spChg chg="mod">
          <ac:chgData name="Mattia Vincenzo Olive" userId="02257548-4524-4fa2-9ee1-f4bfe82fdee8" providerId="ADAL" clId="{E7D9FAF1-F250-5F40-830C-D99B627355C3}" dt="2025-05-26T09:13:43.407" v="595" actId="20577"/>
          <ac:spMkLst>
            <pc:docMk/>
            <pc:sldMk cId="2005766486" sldId="2147481125"/>
            <ac:spMk id="2" creationId="{34705796-77CD-88A7-7623-F9DE366FDFE1}"/>
          </ac:spMkLst>
        </pc:spChg>
        <pc:spChg chg="add mod">
          <ac:chgData name="Mattia Vincenzo Olive" userId="02257548-4524-4fa2-9ee1-f4bfe82fdee8" providerId="ADAL" clId="{E7D9FAF1-F250-5F40-830C-D99B627355C3}" dt="2025-05-26T09:14:18.717" v="608" actId="20577"/>
          <ac:spMkLst>
            <pc:docMk/>
            <pc:sldMk cId="2005766486" sldId="2147481125"/>
            <ac:spMk id="4" creationId="{70ADF0FD-101C-2136-018B-E11A36FB706D}"/>
          </ac:spMkLst>
        </pc:spChg>
        <pc:spChg chg="add mod">
          <ac:chgData name="Mattia Vincenzo Olive" userId="02257548-4524-4fa2-9ee1-f4bfe82fdee8" providerId="ADAL" clId="{E7D9FAF1-F250-5F40-830C-D99B627355C3}" dt="2025-05-26T09:15:42.697" v="620" actId="20577"/>
          <ac:spMkLst>
            <pc:docMk/>
            <pc:sldMk cId="2005766486" sldId="2147481125"/>
            <ac:spMk id="6" creationId="{176D9F26-48A8-BF29-B186-E00A0E84AE56}"/>
          </ac:spMkLst>
        </pc:spChg>
      </pc:sldChg>
      <pc:sldChg chg="addSp modSp add del mod modNotes">
        <pc:chgData name="Mattia Vincenzo Olive" userId="02257548-4524-4fa2-9ee1-f4bfe82fdee8" providerId="ADAL" clId="{E7D9FAF1-F250-5F40-830C-D99B627355C3}" dt="2025-05-27T08:47:46.688" v="818" actId="2696"/>
        <pc:sldMkLst>
          <pc:docMk/>
          <pc:sldMk cId="4182758539" sldId="2147481127"/>
        </pc:sldMkLst>
        <pc:picChg chg="add mod">
          <ac:chgData name="Mattia Vincenzo Olive" userId="02257548-4524-4fa2-9ee1-f4bfe82fdee8" providerId="ADAL" clId="{E7D9FAF1-F250-5F40-830C-D99B627355C3}" dt="2025-05-27T08:47:10.901" v="736"/>
          <ac:picMkLst>
            <pc:docMk/>
            <pc:sldMk cId="4182758539" sldId="2147481127"/>
            <ac:picMk id="5" creationId="{F3AF00EB-15B2-33A6-3307-13A48D2044E8}"/>
          </ac:picMkLst>
        </pc:picChg>
      </pc:sldChg>
      <pc:sldChg chg="add">
        <pc:chgData name="Mattia Vincenzo Olive" userId="02257548-4524-4fa2-9ee1-f4bfe82fdee8" providerId="ADAL" clId="{E7D9FAF1-F250-5F40-830C-D99B627355C3}" dt="2025-05-27T08:47:53.483" v="819"/>
        <pc:sldMkLst>
          <pc:docMk/>
          <pc:sldMk cId="4224680663" sldId="2147481127"/>
        </pc:sldMkLst>
      </pc:sldChg>
      <pc:sldChg chg="addSp modSp add del mod ord modNotes">
        <pc:chgData name="Mattia Vincenzo Olive" userId="02257548-4524-4fa2-9ee1-f4bfe82fdee8" providerId="ADAL" clId="{E7D9FAF1-F250-5F40-830C-D99B627355C3}" dt="2025-05-27T08:47:46.688" v="818" actId="2696"/>
        <pc:sldMkLst>
          <pc:docMk/>
          <pc:sldMk cId="1212667301" sldId="2147481128"/>
        </pc:sldMkLst>
        <pc:picChg chg="add mod">
          <ac:chgData name="Mattia Vincenzo Olive" userId="02257548-4524-4fa2-9ee1-f4bfe82fdee8" providerId="ADAL" clId="{E7D9FAF1-F250-5F40-830C-D99B627355C3}" dt="2025-05-27T08:47:11.207" v="751"/>
          <ac:picMkLst>
            <pc:docMk/>
            <pc:sldMk cId="1212667301" sldId="2147481128"/>
            <ac:picMk id="5" creationId="{9A76042B-5D7B-7141-7B4F-7D76B42190CD}"/>
          </ac:picMkLst>
        </pc:picChg>
      </pc:sldChg>
      <pc:sldChg chg="add">
        <pc:chgData name="Mattia Vincenzo Olive" userId="02257548-4524-4fa2-9ee1-f4bfe82fdee8" providerId="ADAL" clId="{E7D9FAF1-F250-5F40-830C-D99B627355C3}" dt="2025-05-27T08:52:08.735" v="826"/>
        <pc:sldMkLst>
          <pc:docMk/>
          <pc:sldMk cId="1664307447" sldId="2147481128"/>
        </pc:sldMkLst>
      </pc:sldChg>
      <pc:sldChg chg="add del">
        <pc:chgData name="Mattia Vincenzo Olive" userId="02257548-4524-4fa2-9ee1-f4bfe82fdee8" providerId="ADAL" clId="{E7D9FAF1-F250-5F40-830C-D99B627355C3}" dt="2025-05-27T08:51:51.389" v="825" actId="2696"/>
        <pc:sldMkLst>
          <pc:docMk/>
          <pc:sldMk cId="2161329053" sldId="2147481128"/>
        </pc:sldMkLst>
      </pc:sldChg>
      <pc:sldChg chg="add">
        <pc:chgData name="Mattia Vincenzo Olive" userId="02257548-4524-4fa2-9ee1-f4bfe82fdee8" providerId="ADAL" clId="{E7D9FAF1-F250-5F40-830C-D99B627355C3}" dt="2025-05-27T08:52:08.735" v="826"/>
        <pc:sldMkLst>
          <pc:docMk/>
          <pc:sldMk cId="1695157046" sldId="2147481129"/>
        </pc:sldMkLst>
      </pc:sldChg>
      <pc:sldChg chg="addSp modSp add del mod ord modNotes">
        <pc:chgData name="Mattia Vincenzo Olive" userId="02257548-4524-4fa2-9ee1-f4bfe82fdee8" providerId="ADAL" clId="{E7D9FAF1-F250-5F40-830C-D99B627355C3}" dt="2025-05-27T08:47:46.688" v="818" actId="2696"/>
        <pc:sldMkLst>
          <pc:docMk/>
          <pc:sldMk cId="2289145839" sldId="2147481129"/>
        </pc:sldMkLst>
        <pc:picChg chg="add mod">
          <ac:chgData name="Mattia Vincenzo Olive" userId="02257548-4524-4fa2-9ee1-f4bfe82fdee8" providerId="ADAL" clId="{E7D9FAF1-F250-5F40-830C-D99B627355C3}" dt="2025-05-27T08:47:11.451" v="767"/>
          <ac:picMkLst>
            <pc:docMk/>
            <pc:sldMk cId="2289145839" sldId="2147481129"/>
            <ac:picMk id="5" creationId="{454BA636-520C-0D25-DE11-45A3C2C7AE2D}"/>
          </ac:picMkLst>
        </pc:picChg>
      </pc:sldChg>
      <pc:sldChg chg="add del">
        <pc:chgData name="Mattia Vincenzo Olive" userId="02257548-4524-4fa2-9ee1-f4bfe82fdee8" providerId="ADAL" clId="{E7D9FAF1-F250-5F40-830C-D99B627355C3}" dt="2025-05-27T08:51:51.389" v="825" actId="2696"/>
        <pc:sldMkLst>
          <pc:docMk/>
          <pc:sldMk cId="4283217634" sldId="2147481129"/>
        </pc:sldMkLst>
      </pc:sldChg>
      <pc:sldChg chg="addSp modSp add del mod ord modNotes">
        <pc:chgData name="Mattia Vincenzo Olive" userId="02257548-4524-4fa2-9ee1-f4bfe82fdee8" providerId="ADAL" clId="{E7D9FAF1-F250-5F40-830C-D99B627355C3}" dt="2025-05-27T08:47:46.688" v="818" actId="2696"/>
        <pc:sldMkLst>
          <pc:docMk/>
          <pc:sldMk cId="826942959" sldId="2147481130"/>
        </pc:sldMkLst>
        <pc:picChg chg="add mod">
          <ac:chgData name="Mattia Vincenzo Olive" userId="02257548-4524-4fa2-9ee1-f4bfe82fdee8" providerId="ADAL" clId="{E7D9FAF1-F250-5F40-830C-D99B627355C3}" dt="2025-05-27T08:47:11.682" v="783"/>
          <ac:picMkLst>
            <pc:docMk/>
            <pc:sldMk cId="826942959" sldId="2147481130"/>
            <ac:picMk id="5" creationId="{6C201567-7D03-0220-70E0-3F9724BDC072}"/>
          </ac:picMkLst>
        </pc:picChg>
      </pc:sldChg>
      <pc:sldChg chg="add del">
        <pc:chgData name="Mattia Vincenzo Olive" userId="02257548-4524-4fa2-9ee1-f4bfe82fdee8" providerId="ADAL" clId="{E7D9FAF1-F250-5F40-830C-D99B627355C3}" dt="2025-05-27T08:51:51.389" v="825" actId="2696"/>
        <pc:sldMkLst>
          <pc:docMk/>
          <pc:sldMk cId="1194870550" sldId="2147481130"/>
        </pc:sldMkLst>
      </pc:sldChg>
      <pc:sldChg chg="add del">
        <pc:chgData name="Mattia Vincenzo Olive" userId="02257548-4524-4fa2-9ee1-f4bfe82fdee8" providerId="ADAL" clId="{E7D9FAF1-F250-5F40-830C-D99B627355C3}" dt="2025-05-27T08:52:18.496" v="827" actId="2696"/>
        <pc:sldMkLst>
          <pc:docMk/>
          <pc:sldMk cId="1343735318" sldId="2147481130"/>
        </pc:sldMkLst>
      </pc:sldChg>
      <pc:sldChg chg="add">
        <pc:chgData name="Mattia Vincenzo Olive" userId="02257548-4524-4fa2-9ee1-f4bfe82fdee8" providerId="ADAL" clId="{E7D9FAF1-F250-5F40-830C-D99B627355C3}" dt="2025-05-27T08:52:29.861" v="828"/>
        <pc:sldMkLst>
          <pc:docMk/>
          <pc:sldMk cId="2175989510" sldId="2147481130"/>
        </pc:sldMkLst>
      </pc:sldChg>
      <pc:sldChg chg="add del">
        <pc:chgData name="Mattia Vincenzo Olive" userId="02257548-4524-4fa2-9ee1-f4bfe82fdee8" providerId="ADAL" clId="{E7D9FAF1-F250-5F40-830C-D99B627355C3}" dt="2025-05-27T08:51:51.389" v="825" actId="2696"/>
        <pc:sldMkLst>
          <pc:docMk/>
          <pc:sldMk cId="495202375" sldId="2147481131"/>
        </pc:sldMkLst>
      </pc:sldChg>
      <pc:sldChg chg="add del">
        <pc:chgData name="Mattia Vincenzo Olive" userId="02257548-4524-4fa2-9ee1-f4bfe82fdee8" providerId="ADAL" clId="{E7D9FAF1-F250-5F40-830C-D99B627355C3}" dt="2025-05-27T08:52:18.496" v="827" actId="2696"/>
        <pc:sldMkLst>
          <pc:docMk/>
          <pc:sldMk cId="650258204" sldId="2147481131"/>
        </pc:sldMkLst>
      </pc:sldChg>
      <pc:sldChg chg="addSp modSp add del mod ord modNotes">
        <pc:chgData name="Mattia Vincenzo Olive" userId="02257548-4524-4fa2-9ee1-f4bfe82fdee8" providerId="ADAL" clId="{E7D9FAF1-F250-5F40-830C-D99B627355C3}" dt="2025-05-27T08:47:46.688" v="818" actId="2696"/>
        <pc:sldMkLst>
          <pc:docMk/>
          <pc:sldMk cId="1660646528" sldId="2147481131"/>
        </pc:sldMkLst>
        <pc:picChg chg="add mod">
          <ac:chgData name="Mattia Vincenzo Olive" userId="02257548-4524-4fa2-9ee1-f4bfe82fdee8" providerId="ADAL" clId="{E7D9FAF1-F250-5F40-830C-D99B627355C3}" dt="2025-05-27T08:47:11.951" v="799"/>
          <ac:picMkLst>
            <pc:docMk/>
            <pc:sldMk cId="1660646528" sldId="2147481131"/>
            <ac:picMk id="5" creationId="{E5940B16-9E6F-7DA6-3783-DD4F8B6212EE}"/>
          </ac:picMkLst>
        </pc:picChg>
      </pc:sldChg>
      <pc:sldChg chg="add">
        <pc:chgData name="Mattia Vincenzo Olive" userId="02257548-4524-4fa2-9ee1-f4bfe82fdee8" providerId="ADAL" clId="{E7D9FAF1-F250-5F40-830C-D99B627355C3}" dt="2025-05-27T08:52:29.861" v="828"/>
        <pc:sldMkLst>
          <pc:docMk/>
          <pc:sldMk cId="1733474977" sldId="2147481131"/>
        </pc:sldMkLst>
      </pc:sldChg>
      <pc:sldChg chg="addSp modSp add mod ord modNotes">
        <pc:chgData name="Mattia Vincenzo Olive" userId="02257548-4524-4fa2-9ee1-f4bfe82fdee8" providerId="ADAL" clId="{E7D9FAF1-F250-5F40-830C-D99B627355C3}" dt="2025-05-27T08:52:35.893" v="829" actId="20578"/>
        <pc:sldMkLst>
          <pc:docMk/>
          <pc:sldMk cId="2028615722" sldId="2147481132"/>
        </pc:sldMkLst>
        <pc:picChg chg="add mod">
          <ac:chgData name="Mattia Vincenzo Olive" userId="02257548-4524-4fa2-9ee1-f4bfe82fdee8" providerId="ADAL" clId="{E7D9FAF1-F250-5F40-830C-D99B627355C3}" dt="2025-05-27T08:47:12.160" v="815"/>
          <ac:picMkLst>
            <pc:docMk/>
            <pc:sldMk cId="2028615722" sldId="2147481132"/>
            <ac:picMk id="5" creationId="{2B13AD07-0ACA-82EB-90BC-BA32966AD518}"/>
          </ac:picMkLst>
        </pc:picChg>
      </pc:sldChg>
      <pc:sldChg chg="modSp add mod chgLayout">
        <pc:chgData name="Mattia Vincenzo Olive" userId="02257548-4524-4fa2-9ee1-f4bfe82fdee8" providerId="ADAL" clId="{E7D9FAF1-F250-5F40-830C-D99B627355C3}" dt="2025-05-27T08:50:27.434" v="823" actId="700"/>
        <pc:sldMkLst>
          <pc:docMk/>
          <pc:sldMk cId="2107654166" sldId="2147481133"/>
        </pc:sldMkLst>
        <pc:spChg chg="mod ord">
          <ac:chgData name="Mattia Vincenzo Olive" userId="02257548-4524-4fa2-9ee1-f4bfe82fdee8" providerId="ADAL" clId="{E7D9FAF1-F250-5F40-830C-D99B627355C3}" dt="2025-05-27T08:50:27.434" v="823" actId="700"/>
          <ac:spMkLst>
            <pc:docMk/>
            <pc:sldMk cId="2107654166" sldId="2147481133"/>
            <ac:spMk id="7" creationId="{8A82E440-D74B-EA6D-47BB-DB4293FF9D02}"/>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37750159956838192"/>
          <c:y val="0.19346351680860527"/>
          <c:w val="0.47869870285350086"/>
          <c:h val="0.63404946042844701"/>
        </c:manualLayout>
      </c:layout>
      <c:barChart>
        <c:barDir val="bar"/>
        <c:grouping val="stacked"/>
        <c:varyColors val="0"/>
        <c:ser>
          <c:idx val="0"/>
          <c:order val="0"/>
          <c:tx>
            <c:strRef>
              <c:f>Foglio1!$B$1</c:f>
              <c:strCache>
                <c:ptCount val="1"/>
                <c:pt idx="0">
                  <c:v>Presente a regime</c:v>
                </c:pt>
              </c:strCache>
            </c:strRef>
          </c:tx>
          <c:spPr>
            <a:solidFill>
              <a:srgbClr val="002E54"/>
            </a:solidFill>
            <a:ln w="19050">
              <a:solidFill>
                <a:sysClr val="window" lastClr="FFFFFF"/>
              </a:solidFill>
            </a:ln>
            <a:effectLst/>
          </c:spPr>
          <c:invertIfNegative val="0"/>
          <c:dLbls>
            <c:dLbl>
              <c:idx val="0"/>
              <c:tx>
                <c:rich>
                  <a:bodyPr/>
                  <a:lstStyle/>
                  <a:p>
                    <a:fld id="{232AE178-0D19-4489-999F-6EB8C7356398}" type="CELLRANGE">
                      <a:rPr lang="it-IT"/>
                      <a:pPr/>
                      <a:t>[INTERVALLOCELLE]</a:t>
                    </a:fld>
                    <a:endParaRPr lang="it-IT"/>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2F3A-445E-B53E-83B88C427A26}"/>
                </c:ext>
              </c:extLst>
            </c:dLbl>
            <c:dLbl>
              <c:idx val="1"/>
              <c:layout>
                <c:manualLayout>
                  <c:x val="3.9075774850308243E-3"/>
                  <c:y val="0"/>
                </c:manualLayout>
              </c:layout>
              <c:tx>
                <c:rich>
                  <a:bodyPr/>
                  <a:lstStyle/>
                  <a:p>
                    <a:fld id="{C2CD16BB-108A-5B4D-B558-88FAE521925A}" type="CELLRANGE">
                      <a:rPr lang="en-US"/>
                      <a:pPr/>
                      <a:t>[INTERVALLOCELLE]</a:t>
                    </a:fld>
                    <a:endParaRPr lang="it-IT"/>
                  </a:p>
                </c:rich>
              </c:tx>
              <c:dLblPos val="ct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2F3A-445E-B53E-83B88C427A26}"/>
                </c:ext>
              </c:extLst>
            </c:dLbl>
            <c:dLbl>
              <c:idx val="2"/>
              <c:layout>
                <c:manualLayout>
                  <c:x val="3.9075774850308243E-3"/>
                  <c:y val="0"/>
                </c:manualLayout>
              </c:layout>
              <c:tx>
                <c:rich>
                  <a:bodyPr/>
                  <a:lstStyle/>
                  <a:p>
                    <a:fld id="{9992244F-FD8D-714C-8C66-9DF63FB42781}" type="CELLRANGE">
                      <a:rPr lang="en-US"/>
                      <a:pPr/>
                      <a:t>[INTERVALLOCELLE]</a:t>
                    </a:fld>
                    <a:endParaRPr lang="it-IT"/>
                  </a:p>
                </c:rich>
              </c:tx>
              <c:dLblPos val="ct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2F3A-445E-B53E-83B88C427A26}"/>
                </c:ext>
              </c:extLst>
            </c:dLbl>
            <c:spPr>
              <a:noFill/>
              <a:ln>
                <a:noFill/>
              </a:ln>
              <a:effectLst/>
            </c:spPr>
            <c:txPr>
              <a:bodyPr/>
              <a:lstStyle/>
              <a:p>
                <a:pPr>
                  <a:defRPr sz="1200" b="1">
                    <a:solidFill>
                      <a:schemeClr val="bg1"/>
                    </a:solidFill>
                    <a:latin typeface="Montserrat" pitchFamily="2" charset="77"/>
                  </a:defRPr>
                </a:pPr>
                <a:endParaRPr lang="it-IT"/>
              </a:p>
            </c:txPr>
            <c:dLblPos val="ct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Foglio1!$A$2:$A$4</c:f>
              <c:strCache>
                <c:ptCount val="3"/>
                <c:pt idx="0">
                  <c:v>Analisi di immagini e segnali</c:v>
                </c:pt>
                <c:pt idx="1">
                  <c:v>Analisi di dati strutturati</c:v>
                </c:pt>
                <c:pt idx="2">
                  <c:v>Analisi di testo e linguaggio</c:v>
                </c:pt>
              </c:strCache>
            </c:strRef>
          </c:cat>
          <c:val>
            <c:numRef>
              <c:f>Foglio1!$B$2:$B$4</c:f>
              <c:numCache>
                <c:formatCode>0%</c:formatCode>
                <c:ptCount val="3"/>
                <c:pt idx="0">
                  <c:v>0.15384615384615385</c:v>
                </c:pt>
                <c:pt idx="1">
                  <c:v>3.0769230769230771E-2</c:v>
                </c:pt>
                <c:pt idx="2">
                  <c:v>3.0769230769230771E-2</c:v>
                </c:pt>
              </c:numCache>
            </c:numRef>
          </c:val>
          <c:extLst>
            <c:ext xmlns:c15="http://schemas.microsoft.com/office/drawing/2012/chart" uri="{02D57815-91ED-43cb-92C2-25804820EDAC}">
              <c15:datalabelsRange>
                <c15:f>Foglio1!$B$2:$B$7</c15:f>
                <c15:dlblRangeCache>
                  <c:ptCount val="6"/>
                  <c:pt idx="0">
                    <c:v>15%</c:v>
                  </c:pt>
                  <c:pt idx="1">
                    <c:v>3%</c:v>
                  </c:pt>
                  <c:pt idx="2">
                    <c:v>3%</c:v>
                  </c:pt>
                </c15:dlblRangeCache>
              </c15:datalabelsRange>
            </c:ext>
            <c:ext xmlns:c16="http://schemas.microsoft.com/office/drawing/2014/chart" uri="{C3380CC4-5D6E-409C-BE32-E72D297353CC}">
              <c16:uniqueId val="{00000003-2F3A-445E-B53E-83B88C427A26}"/>
            </c:ext>
          </c:extLst>
        </c:ser>
        <c:ser>
          <c:idx val="1"/>
          <c:order val="1"/>
          <c:tx>
            <c:strRef>
              <c:f>Foglio1!$C$1</c:f>
              <c:strCache>
                <c:ptCount val="1"/>
                <c:pt idx="0">
                  <c:v>Sperimentazioni</c:v>
                </c:pt>
              </c:strCache>
            </c:strRef>
          </c:tx>
          <c:spPr>
            <a:solidFill>
              <a:srgbClr val="017DC1"/>
            </a:solidFill>
            <a:ln w="19050">
              <a:solidFill>
                <a:sysClr val="window" lastClr="FFFFFF"/>
              </a:solidFill>
            </a:ln>
            <a:effectLst/>
          </c:spPr>
          <c:invertIfNegative val="0"/>
          <c:dLbls>
            <c:spPr>
              <a:noFill/>
              <a:ln>
                <a:noFill/>
              </a:ln>
              <a:effectLst/>
            </c:spPr>
            <c:txPr>
              <a:bodyPr wrap="square" lIns="38100" tIns="19050" rIns="38100" bIns="19050" anchor="ctr">
                <a:spAutoFit/>
              </a:bodyPr>
              <a:lstStyle/>
              <a:p>
                <a:pPr>
                  <a:defRPr>
                    <a:solidFill>
                      <a:schemeClr val="bg1"/>
                    </a:solidFill>
                    <a:latin typeface="Montserrat" pitchFamily="2" charset="77"/>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Foglio1!$A$2:$A$4</c:f>
              <c:strCache>
                <c:ptCount val="3"/>
                <c:pt idx="0">
                  <c:v>Analisi di immagini e segnali</c:v>
                </c:pt>
                <c:pt idx="1">
                  <c:v>Analisi di dati strutturati</c:v>
                </c:pt>
                <c:pt idx="2">
                  <c:v>Analisi di testo e linguaggio</c:v>
                </c:pt>
              </c:strCache>
            </c:strRef>
          </c:cat>
          <c:val>
            <c:numRef>
              <c:f>Foglio1!$C$2:$C$4</c:f>
              <c:numCache>
                <c:formatCode>0%</c:formatCode>
                <c:ptCount val="3"/>
                <c:pt idx="0">
                  <c:v>0.44615384615384618</c:v>
                </c:pt>
                <c:pt idx="1">
                  <c:v>0.30769230769230771</c:v>
                </c:pt>
                <c:pt idx="2">
                  <c:v>0.26153846153846155</c:v>
                </c:pt>
              </c:numCache>
            </c:numRef>
          </c:val>
          <c:extLst>
            <c:ext xmlns:c16="http://schemas.microsoft.com/office/drawing/2014/chart" uri="{C3380CC4-5D6E-409C-BE32-E72D297353CC}">
              <c16:uniqueId val="{00000007-2F3A-445E-B53E-83B88C427A26}"/>
            </c:ext>
          </c:extLst>
        </c:ser>
        <c:ser>
          <c:idx val="2"/>
          <c:order val="2"/>
          <c:tx>
            <c:strRef>
              <c:f>Foglio1!$D$1</c:f>
              <c:strCache>
                <c:ptCount val="1"/>
                <c:pt idx="0">
                  <c:v>Introduzione prevista entro la fine del 2025</c:v>
                </c:pt>
              </c:strCache>
            </c:strRef>
          </c:tx>
          <c:spPr>
            <a:solidFill>
              <a:srgbClr val="FFFFFF"/>
            </a:solidFill>
            <a:ln w="19050">
              <a:solidFill>
                <a:sysClr val="window" lastClr="FFFFFF"/>
              </a:solidFill>
            </a:ln>
            <a:effectLst/>
          </c:spPr>
          <c:invertIfNegative val="0"/>
          <c:dLbls>
            <c:spPr>
              <a:noFill/>
              <a:ln>
                <a:noFill/>
              </a:ln>
              <a:effectLst/>
            </c:spPr>
            <c:txPr>
              <a:bodyPr wrap="square" lIns="38100" tIns="19050" rIns="38100" bIns="19050" anchor="ctr">
                <a:spAutoFit/>
              </a:bodyPr>
              <a:lstStyle/>
              <a:p>
                <a:pPr>
                  <a:defRPr>
                    <a:solidFill>
                      <a:schemeClr val="bg1"/>
                    </a:solidFill>
                    <a:latin typeface="Montserrat" pitchFamily="2" charset="77"/>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Foglio1!$A$2:$A$4</c:f>
              <c:strCache>
                <c:ptCount val="3"/>
                <c:pt idx="0">
                  <c:v>Analisi di immagini e segnali</c:v>
                </c:pt>
                <c:pt idx="1">
                  <c:v>Analisi di dati strutturati</c:v>
                </c:pt>
                <c:pt idx="2">
                  <c:v>Analisi di testo e linguaggio</c:v>
                </c:pt>
              </c:strCache>
            </c:strRef>
          </c:cat>
          <c:val>
            <c:numRef>
              <c:f>Foglio1!$D$2:$D$4</c:f>
              <c:numCache>
                <c:formatCode>0%</c:formatCode>
                <c:ptCount val="3"/>
                <c:pt idx="0">
                  <c:v>0.16923076923076924</c:v>
                </c:pt>
                <c:pt idx="1">
                  <c:v>0.17</c:v>
                </c:pt>
                <c:pt idx="2">
                  <c:v>0.16923076923076924</c:v>
                </c:pt>
              </c:numCache>
            </c:numRef>
          </c:val>
          <c:extLst>
            <c:ext xmlns:c16="http://schemas.microsoft.com/office/drawing/2014/chart" uri="{C3380CC4-5D6E-409C-BE32-E72D297353CC}">
              <c16:uniqueId val="{00000008-2F3A-445E-B53E-83B88C427A26}"/>
            </c:ext>
          </c:extLst>
        </c:ser>
        <c:dLbls>
          <c:dLblPos val="ctr"/>
          <c:showLegendKey val="0"/>
          <c:showVal val="1"/>
          <c:showCatName val="0"/>
          <c:showSerName val="0"/>
          <c:showPercent val="0"/>
          <c:showBubbleSize val="0"/>
        </c:dLbls>
        <c:gapWidth val="90"/>
        <c:overlap val="100"/>
        <c:axId val="532534704"/>
        <c:axId val="532533616"/>
      </c:barChart>
      <c:catAx>
        <c:axId val="532534704"/>
        <c:scaling>
          <c:orientation val="maxMin"/>
        </c:scaling>
        <c:delete val="1"/>
        <c:axPos val="l"/>
        <c:numFmt formatCode="General" sourceLinked="1"/>
        <c:majorTickMark val="none"/>
        <c:minorTickMark val="none"/>
        <c:tickLblPos val="nextTo"/>
        <c:crossAx val="532533616"/>
        <c:crosses val="autoZero"/>
        <c:auto val="1"/>
        <c:lblAlgn val="ctr"/>
        <c:lblOffset val="100"/>
        <c:noMultiLvlLbl val="0"/>
      </c:catAx>
      <c:valAx>
        <c:axId val="532533616"/>
        <c:scaling>
          <c:orientation val="minMax"/>
        </c:scaling>
        <c:delete val="1"/>
        <c:axPos val="t"/>
        <c:numFmt formatCode="0%" sourceLinked="1"/>
        <c:majorTickMark val="out"/>
        <c:minorTickMark val="none"/>
        <c:tickLblPos val="nextTo"/>
        <c:crossAx val="532534704"/>
        <c:crosses val="autoZero"/>
        <c:crossBetween val="between"/>
        <c:majorUnit val="0.25"/>
      </c:valAx>
      <c:spPr>
        <a:noFill/>
        <a:ln w="25399">
          <a:noFill/>
        </a:ln>
      </c:spPr>
    </c:plotArea>
    <c:legend>
      <c:legendPos val="t"/>
      <c:legendEntry>
        <c:idx val="2"/>
        <c:delete val="1"/>
      </c:legendEntry>
      <c:layout>
        <c:manualLayout>
          <c:xMode val="edge"/>
          <c:yMode val="edge"/>
          <c:x val="0.33350427702816732"/>
          <c:y val="3.5012600554013902E-2"/>
          <c:w val="0.32321173331675945"/>
          <c:h val="7.9759077069381956E-2"/>
        </c:manualLayout>
      </c:layout>
      <c:overlay val="0"/>
      <c:txPr>
        <a:bodyPr/>
        <a:lstStyle/>
        <a:p>
          <a:pPr>
            <a:defRPr sz="1400" b="0">
              <a:solidFill>
                <a:srgbClr val="002F54"/>
              </a:solidFill>
              <a:latin typeface="Montserrat" pitchFamily="2" charset="77"/>
            </a:defRPr>
          </a:pPr>
          <a:endParaRPr lang="it-IT"/>
        </a:p>
      </c:txPr>
    </c:legend>
    <c:plotVisOnly val="1"/>
    <c:dispBlanksAs val="gap"/>
    <c:showDLblsOverMax val="0"/>
  </c:chart>
  <c:txPr>
    <a:bodyPr/>
    <a:lstStyle/>
    <a:p>
      <a:pPr>
        <a:defRPr sz="1200" b="1">
          <a:solidFill>
            <a:srgbClr val="002E54"/>
          </a:solidFill>
          <a:latin typeface="Trebuchet MS"/>
          <a:cs typeface="Trebuchet MS"/>
        </a:defRPr>
      </a:pPr>
      <a:endParaRPr lang="it-IT"/>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009784881637954"/>
          <c:y val="7.3289066768819147E-3"/>
          <c:w val="0.51767157959615162"/>
          <c:h val="0.89280994060650731"/>
        </c:manualLayout>
      </c:layout>
      <c:barChart>
        <c:barDir val="bar"/>
        <c:grouping val="clustered"/>
        <c:varyColors val="0"/>
        <c:ser>
          <c:idx val="0"/>
          <c:order val="0"/>
          <c:tx>
            <c:strRef>
              <c:f>Foglio1!$B$1</c:f>
              <c:strCache>
                <c:ptCount val="1"/>
                <c:pt idx="0">
                  <c:v>Colonna1</c:v>
                </c:pt>
              </c:strCache>
            </c:strRef>
          </c:tx>
          <c:spPr>
            <a:solidFill>
              <a:schemeClr val="accent3"/>
            </a:solidFill>
            <a:ln w="19050">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20456F"/>
                    </a:solidFill>
                    <a:latin typeface="Montserrat" panose="00000500000000000000" pitchFamily="2" charset="0"/>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Foglio1!$A$2:$A$8</c:f>
              <c:strCache>
                <c:ptCount val="7"/>
                <c:pt idx="0">
                  <c:v>Supporto alle decisioni riguardanti scelte di diagnosi o trattamento</c:v>
                </c:pt>
                <c:pt idx="1">
                  <c:v>Supporto al triage</c:v>
                </c:pt>
                <c:pt idx="2">
                  <c:v>Elaborazione di piani/percorsi di cura personalizzati</c:v>
                </c:pt>
                <c:pt idx="3">
                  <c:v>Supporto alle decisioni riguardanti la prevenzione</c:v>
                </c:pt>
                <c:pt idx="4">
                  <c:v>Supporto alla produzione di referti e/o documentazione clinico-amministrativa</c:v>
                </c:pt>
                <c:pt idx="5">
                  <c:v>Generazione di documenti di sintesi e/o di analisi della letteratura</c:v>
                </c:pt>
                <c:pt idx="6">
                  <c:v>Ricerca di informazioni scientifiche</c:v>
                </c:pt>
              </c:strCache>
            </c:strRef>
          </c:cat>
          <c:val>
            <c:numRef>
              <c:f>Foglio1!$B$2:$B$8</c:f>
              <c:numCache>
                <c:formatCode>0%</c:formatCode>
                <c:ptCount val="7"/>
                <c:pt idx="0">
                  <c:v>0.25</c:v>
                </c:pt>
                <c:pt idx="1">
                  <c:v>0.25</c:v>
                </c:pt>
                <c:pt idx="2">
                  <c:v>0.34</c:v>
                </c:pt>
                <c:pt idx="3">
                  <c:v>0.34</c:v>
                </c:pt>
                <c:pt idx="4">
                  <c:v>0.41</c:v>
                </c:pt>
                <c:pt idx="5">
                  <c:v>0.59</c:v>
                </c:pt>
                <c:pt idx="6">
                  <c:v>0.63</c:v>
                </c:pt>
              </c:numCache>
            </c:numRef>
          </c:val>
          <c:extLst>
            <c:ext xmlns:c16="http://schemas.microsoft.com/office/drawing/2014/chart" uri="{C3380CC4-5D6E-409C-BE32-E72D297353CC}">
              <c16:uniqueId val="{00000000-55FC-4B4F-9042-5D7AA81A0E0F}"/>
            </c:ext>
          </c:extLst>
        </c:ser>
        <c:ser>
          <c:idx val="1"/>
          <c:order val="1"/>
          <c:tx>
            <c:strRef>
              <c:f>Foglio1!$C$1</c:f>
              <c:strCache>
                <c:ptCount val="1"/>
                <c:pt idx="0">
                  <c:v>3 - molto positivo2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20456F"/>
                    </a:solidFill>
                    <a:latin typeface="Montserrat" panose="00000500000000000000" pitchFamily="2" charset="0"/>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Foglio1!$A$2:$A$8</c:f>
              <c:strCache>
                <c:ptCount val="7"/>
                <c:pt idx="0">
                  <c:v>Supporto alle decisioni riguardanti scelte di diagnosi o trattamento</c:v>
                </c:pt>
                <c:pt idx="1">
                  <c:v>Supporto al triage</c:v>
                </c:pt>
                <c:pt idx="2">
                  <c:v>Elaborazione di piani/percorsi di cura personalizzati</c:v>
                </c:pt>
                <c:pt idx="3">
                  <c:v>Supporto alle decisioni riguardanti la prevenzione</c:v>
                </c:pt>
                <c:pt idx="4">
                  <c:v>Supporto alla produzione di referti e/o documentazione clinico-amministrativa</c:v>
                </c:pt>
                <c:pt idx="5">
                  <c:v>Generazione di documenti di sintesi e/o di analisi della letteratura</c:v>
                </c:pt>
                <c:pt idx="6">
                  <c:v>Ricerca di informazioni scientifiche</c:v>
                </c:pt>
              </c:strCache>
            </c:strRef>
          </c:cat>
          <c:val>
            <c:numRef>
              <c:f>Foglio1!$C$2:$C$8</c:f>
              <c:numCache>
                <c:formatCode>0%</c:formatCode>
                <c:ptCount val="7"/>
                <c:pt idx="0">
                  <c:v>0.15020576131687244</c:v>
                </c:pt>
                <c:pt idx="1">
                  <c:v>0.16872427983539096</c:v>
                </c:pt>
                <c:pt idx="2">
                  <c:v>0.20987654320987653</c:v>
                </c:pt>
                <c:pt idx="3">
                  <c:v>0.21193415637860083</c:v>
                </c:pt>
                <c:pt idx="4">
                  <c:v>0.29218106995884774</c:v>
                </c:pt>
                <c:pt idx="5">
                  <c:v>0.41358024691358025</c:v>
                </c:pt>
                <c:pt idx="6">
                  <c:v>0.46502057613168724</c:v>
                </c:pt>
              </c:numCache>
            </c:numRef>
          </c:val>
          <c:extLst>
            <c:ext xmlns:c16="http://schemas.microsoft.com/office/drawing/2014/chart" uri="{C3380CC4-5D6E-409C-BE32-E72D297353CC}">
              <c16:uniqueId val="{0000000C-55FC-4B4F-9042-5D7AA81A0E0F}"/>
            </c:ext>
          </c:extLst>
        </c:ser>
        <c:dLbls>
          <c:dLblPos val="ctr"/>
          <c:showLegendKey val="0"/>
          <c:showVal val="1"/>
          <c:showCatName val="0"/>
          <c:showSerName val="0"/>
          <c:showPercent val="0"/>
          <c:showBubbleSize val="0"/>
        </c:dLbls>
        <c:gapWidth val="90"/>
        <c:axId val="1442101728"/>
        <c:axId val="1442099328"/>
      </c:barChart>
      <c:catAx>
        <c:axId val="1442101728"/>
        <c:scaling>
          <c:orientation val="minMax"/>
        </c:scaling>
        <c:delete val="1"/>
        <c:axPos val="l"/>
        <c:numFmt formatCode="General" sourceLinked="1"/>
        <c:majorTickMark val="out"/>
        <c:minorTickMark val="none"/>
        <c:tickLblPos val="nextTo"/>
        <c:crossAx val="1442099328"/>
        <c:crosses val="autoZero"/>
        <c:auto val="1"/>
        <c:lblAlgn val="ctr"/>
        <c:lblOffset val="100"/>
        <c:noMultiLvlLbl val="0"/>
      </c:catAx>
      <c:valAx>
        <c:axId val="1442099328"/>
        <c:scaling>
          <c:orientation val="minMax"/>
        </c:scaling>
        <c:delete val="1"/>
        <c:axPos val="b"/>
        <c:numFmt formatCode="0%" sourceLinked="1"/>
        <c:majorTickMark val="none"/>
        <c:minorTickMark val="none"/>
        <c:tickLblPos val="nextTo"/>
        <c:crossAx val="14421017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9050">
      <a:noFill/>
    </a:ln>
    <a:effectLst/>
  </c:spPr>
  <c:txPr>
    <a:bodyPr/>
    <a:lstStyle/>
    <a:p>
      <a:pPr>
        <a:defRPr>
          <a:latin typeface="Montserrat" panose="00000500000000000000" pitchFamily="2" charset="0"/>
        </a:defRPr>
      </a:pPr>
      <a:endParaRPr lang="it-IT"/>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009784881637954"/>
          <c:y val="7.3289066768819147E-3"/>
          <c:w val="0.51767157959615162"/>
          <c:h val="0.89280994060650731"/>
        </c:manualLayout>
      </c:layout>
      <c:barChart>
        <c:barDir val="bar"/>
        <c:grouping val="clustered"/>
        <c:varyColors val="0"/>
        <c:ser>
          <c:idx val="0"/>
          <c:order val="0"/>
          <c:tx>
            <c:strRef>
              <c:f>Foglio1!$B$1</c:f>
              <c:strCache>
                <c:ptCount val="1"/>
                <c:pt idx="0">
                  <c:v>Colonna1</c:v>
                </c:pt>
              </c:strCache>
            </c:strRef>
          </c:tx>
          <c:spPr>
            <a:solidFill>
              <a:schemeClr val="accent3"/>
            </a:solidFill>
            <a:ln w="19050">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20456F"/>
                    </a:solidFill>
                    <a:latin typeface="Montserrat" panose="00000500000000000000" pitchFamily="2" charset="0"/>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Foglio1!$A$2:$A$8</c:f>
              <c:strCache>
                <c:ptCount val="7"/>
                <c:pt idx="0">
                  <c:v>Supporto alle decisioni riguardanti scelte di diagnosi o trattamento</c:v>
                </c:pt>
                <c:pt idx="1">
                  <c:v>Supporto al triage</c:v>
                </c:pt>
                <c:pt idx="2">
                  <c:v>Elaborazione di piani/percorsi di cura personalizzati</c:v>
                </c:pt>
                <c:pt idx="3">
                  <c:v>Supporto alle decisioni riguardanti la prevenzione</c:v>
                </c:pt>
                <c:pt idx="4">
                  <c:v>Supporto alla produzione di referti e/o documentazione clinico-amministrativa</c:v>
                </c:pt>
                <c:pt idx="5">
                  <c:v>Generazione di documenti di sintesi e/o di analisi della letteratura</c:v>
                </c:pt>
                <c:pt idx="6">
                  <c:v>Ricerca di informazioni scientifiche</c:v>
                </c:pt>
              </c:strCache>
            </c:strRef>
          </c:cat>
          <c:val>
            <c:numRef>
              <c:f>Foglio1!$B$2:$B$8</c:f>
              <c:numCache>
                <c:formatCode>0%</c:formatCode>
                <c:ptCount val="7"/>
                <c:pt idx="0">
                  <c:v>0.25</c:v>
                </c:pt>
                <c:pt idx="1">
                  <c:v>0.25</c:v>
                </c:pt>
                <c:pt idx="2">
                  <c:v>0.34</c:v>
                </c:pt>
                <c:pt idx="3">
                  <c:v>0.34</c:v>
                </c:pt>
                <c:pt idx="4">
                  <c:v>0.41</c:v>
                </c:pt>
                <c:pt idx="5">
                  <c:v>0.59</c:v>
                </c:pt>
                <c:pt idx="6">
                  <c:v>0.63</c:v>
                </c:pt>
              </c:numCache>
            </c:numRef>
          </c:val>
          <c:extLst>
            <c:ext xmlns:c16="http://schemas.microsoft.com/office/drawing/2014/chart" uri="{C3380CC4-5D6E-409C-BE32-E72D297353CC}">
              <c16:uniqueId val="{00000000-55FC-4B4F-9042-5D7AA81A0E0F}"/>
            </c:ext>
          </c:extLst>
        </c:ser>
        <c:ser>
          <c:idx val="1"/>
          <c:order val="1"/>
          <c:tx>
            <c:strRef>
              <c:f>Foglio1!$C$1</c:f>
              <c:strCache>
                <c:ptCount val="1"/>
                <c:pt idx="0">
                  <c:v>3 - molto positivo2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20456F"/>
                    </a:solidFill>
                    <a:latin typeface="Montserrat" panose="00000500000000000000" pitchFamily="2" charset="0"/>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Foglio1!$A$2:$A$8</c:f>
              <c:strCache>
                <c:ptCount val="7"/>
                <c:pt idx="0">
                  <c:v>Supporto alle decisioni riguardanti scelte di diagnosi o trattamento</c:v>
                </c:pt>
                <c:pt idx="1">
                  <c:v>Supporto al triage</c:v>
                </c:pt>
                <c:pt idx="2">
                  <c:v>Elaborazione di piani/percorsi di cura personalizzati</c:v>
                </c:pt>
                <c:pt idx="3">
                  <c:v>Supporto alle decisioni riguardanti la prevenzione</c:v>
                </c:pt>
                <c:pt idx="4">
                  <c:v>Supporto alla produzione di referti e/o documentazione clinico-amministrativa</c:v>
                </c:pt>
                <c:pt idx="5">
                  <c:v>Generazione di documenti di sintesi e/o di analisi della letteratura</c:v>
                </c:pt>
                <c:pt idx="6">
                  <c:v>Ricerca di informazioni scientifiche</c:v>
                </c:pt>
              </c:strCache>
            </c:strRef>
          </c:cat>
          <c:val>
            <c:numRef>
              <c:f>Foglio1!$C$2:$C$8</c:f>
              <c:numCache>
                <c:formatCode>0%</c:formatCode>
                <c:ptCount val="7"/>
                <c:pt idx="0">
                  <c:v>0.15020576131687244</c:v>
                </c:pt>
                <c:pt idx="1">
                  <c:v>0.16872427983539096</c:v>
                </c:pt>
                <c:pt idx="2">
                  <c:v>0.20987654320987653</c:v>
                </c:pt>
                <c:pt idx="3">
                  <c:v>0.21193415637860083</c:v>
                </c:pt>
                <c:pt idx="4">
                  <c:v>0.29218106995884774</c:v>
                </c:pt>
                <c:pt idx="5">
                  <c:v>0.41358024691358025</c:v>
                </c:pt>
                <c:pt idx="6">
                  <c:v>0.46502057613168724</c:v>
                </c:pt>
              </c:numCache>
            </c:numRef>
          </c:val>
          <c:extLst>
            <c:ext xmlns:c16="http://schemas.microsoft.com/office/drawing/2014/chart" uri="{C3380CC4-5D6E-409C-BE32-E72D297353CC}">
              <c16:uniqueId val="{0000000C-55FC-4B4F-9042-5D7AA81A0E0F}"/>
            </c:ext>
          </c:extLst>
        </c:ser>
        <c:dLbls>
          <c:dLblPos val="ctr"/>
          <c:showLegendKey val="0"/>
          <c:showVal val="1"/>
          <c:showCatName val="0"/>
          <c:showSerName val="0"/>
          <c:showPercent val="0"/>
          <c:showBubbleSize val="0"/>
        </c:dLbls>
        <c:gapWidth val="90"/>
        <c:axId val="1442101728"/>
        <c:axId val="1442099328"/>
      </c:barChart>
      <c:catAx>
        <c:axId val="1442101728"/>
        <c:scaling>
          <c:orientation val="minMax"/>
        </c:scaling>
        <c:delete val="1"/>
        <c:axPos val="l"/>
        <c:numFmt formatCode="General" sourceLinked="1"/>
        <c:majorTickMark val="out"/>
        <c:minorTickMark val="none"/>
        <c:tickLblPos val="nextTo"/>
        <c:crossAx val="1442099328"/>
        <c:crosses val="autoZero"/>
        <c:auto val="1"/>
        <c:lblAlgn val="ctr"/>
        <c:lblOffset val="100"/>
        <c:noMultiLvlLbl val="0"/>
      </c:catAx>
      <c:valAx>
        <c:axId val="1442099328"/>
        <c:scaling>
          <c:orientation val="minMax"/>
        </c:scaling>
        <c:delete val="1"/>
        <c:axPos val="b"/>
        <c:numFmt formatCode="0%" sourceLinked="1"/>
        <c:majorTickMark val="none"/>
        <c:minorTickMark val="none"/>
        <c:tickLblPos val="nextTo"/>
        <c:crossAx val="14421017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9050">
      <a:noFill/>
    </a:ln>
    <a:effectLst/>
  </c:spPr>
  <c:txPr>
    <a:bodyPr/>
    <a:lstStyle/>
    <a:p>
      <a:pPr>
        <a:defRPr>
          <a:latin typeface="Montserrat" panose="00000500000000000000" pitchFamily="2" charset="0"/>
        </a:defRPr>
      </a:pPr>
      <a:endParaRPr lang="it-IT"/>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0.38997</cdr:x>
      <cdr:y>0.0124</cdr:y>
    </cdr:from>
    <cdr:to>
      <cdr:x>0.38997</cdr:x>
      <cdr:y>0.898</cdr:y>
    </cdr:to>
    <cdr:cxnSp macro="">
      <cdr:nvCxnSpPr>
        <cdr:cNvPr id="6" name="Connettore 1 5">
          <a:extLst xmlns:a="http://schemas.openxmlformats.org/drawingml/2006/main">
            <a:ext uri="{FF2B5EF4-FFF2-40B4-BE49-F238E27FC236}">
              <a16:creationId xmlns:a16="http://schemas.microsoft.com/office/drawing/2014/main" id="{343A5234-4AF4-DD29-C24E-C08B311316E8}"/>
            </a:ext>
          </a:extLst>
        </cdr:cNvPr>
        <cdr:cNvCxnSpPr/>
      </cdr:nvCxnSpPr>
      <cdr:spPr>
        <a:xfrm xmlns:a="http://schemas.openxmlformats.org/drawingml/2006/main">
          <a:off x="3705224" y="57150"/>
          <a:ext cx="0" cy="4082716"/>
        </a:xfrm>
        <a:prstGeom xmlns:a="http://schemas.openxmlformats.org/drawingml/2006/main" prst="line">
          <a:avLst/>
        </a:prstGeom>
        <a:ln xmlns:a="http://schemas.openxmlformats.org/drawingml/2006/main" w="25400">
          <a:solidFill>
            <a:schemeClr val="accent1"/>
          </a:solidFill>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0.70925</cdr:x>
      <cdr:y>0.39453</cdr:y>
    </cdr:from>
    <cdr:to>
      <cdr:x>0.9278</cdr:x>
      <cdr:y>0.47464</cdr:y>
    </cdr:to>
    <cdr:grpSp>
      <cdr:nvGrpSpPr>
        <cdr:cNvPr id="4" name="Gruppo 3">
          <a:extLst xmlns:a="http://schemas.openxmlformats.org/drawingml/2006/main">
            <a:ext uri="{FF2B5EF4-FFF2-40B4-BE49-F238E27FC236}">
              <a16:creationId xmlns:a16="http://schemas.microsoft.com/office/drawing/2014/main" id="{39D14096-9FAF-8F92-6ABA-5F4CDA3CC672}"/>
            </a:ext>
          </a:extLst>
        </cdr:cNvPr>
        <cdr:cNvGrpSpPr/>
      </cdr:nvGrpSpPr>
      <cdr:grpSpPr>
        <a:xfrm xmlns:a="http://schemas.openxmlformats.org/drawingml/2006/main">
          <a:off x="6738718" y="1818823"/>
          <a:ext cx="2076484" cy="369315"/>
          <a:chOff x="3905250" y="4027297"/>
          <a:chExt cx="2076448" cy="369332"/>
        </a:xfrm>
      </cdr:grpSpPr>
      <cdr:sp macro="" textlink="">
        <cdr:nvSpPr>
          <cdr:cNvPr id="2" name="Rettangolo 1">
            <a:extLst xmlns:a="http://schemas.openxmlformats.org/drawingml/2006/main">
              <a:ext uri="{FF2B5EF4-FFF2-40B4-BE49-F238E27FC236}">
                <a16:creationId xmlns:a16="http://schemas.microsoft.com/office/drawing/2014/main" id="{58A67B9A-A5AC-87F9-4737-746D3744909E}"/>
              </a:ext>
            </a:extLst>
          </cdr:cNvPr>
          <cdr:cNvSpPr>
            <a:spLocks xmlns:a="http://schemas.openxmlformats.org/drawingml/2006/main" noChangeAspect="1"/>
          </cdr:cNvSpPr>
        </cdr:nvSpPr>
        <cdr:spPr>
          <a:xfrm xmlns:a="http://schemas.openxmlformats.org/drawingml/2006/main">
            <a:off x="3905250" y="4144551"/>
            <a:ext cx="144000" cy="144000"/>
          </a:xfrm>
          <a:prstGeom xmlns:a="http://schemas.openxmlformats.org/drawingml/2006/main" prst="rect">
            <a:avLst/>
          </a:prstGeom>
          <a:solidFill xmlns:a="http://schemas.openxmlformats.org/drawingml/2006/main">
            <a:schemeClr val="accent1"/>
          </a:solidFill>
          <a:ln xmlns:a="http://schemas.openxmlformats.org/drawingml/2006/main">
            <a:noFill/>
          </a:l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vertOverflow="clip" rtlCol="0" anchor="ctr"/>
          <a:lstStyle xmlns:a="http://schemas.openxmlformats.org/drawingml/2006/main"/>
          <a:p xmlns:a="http://schemas.openxmlformats.org/drawingml/2006/main">
            <a:endParaRPr lang="it-IT"/>
          </a:p>
        </cdr:txBody>
      </cdr:sp>
      <cdr:sp macro="" textlink="">
        <cdr:nvSpPr>
          <cdr:cNvPr id="3" name="CasellaDiTesto 2">
            <a:extLst xmlns:a="http://schemas.openxmlformats.org/drawingml/2006/main">
              <a:ext uri="{FF2B5EF4-FFF2-40B4-BE49-F238E27FC236}">
                <a16:creationId xmlns:a16="http://schemas.microsoft.com/office/drawing/2014/main" id="{6C258BAE-F2AE-40F9-52DA-5370B35C5FFA}"/>
              </a:ext>
            </a:extLst>
          </cdr:cNvPr>
          <cdr:cNvSpPr txBox="1"/>
        </cdr:nvSpPr>
        <cdr:spPr>
          <a:xfrm xmlns:a="http://schemas.openxmlformats.org/drawingml/2006/main">
            <a:off x="4072145" y="4027297"/>
            <a:ext cx="1909553" cy="369332"/>
          </a:xfrm>
          <a:prstGeom xmlns:a="http://schemas.openxmlformats.org/drawingml/2006/main" prst="rect">
            <a:avLst/>
          </a:prstGeom>
          <a:noFill xmlns:a="http://schemas.openxmlformats.org/drawingml/2006/main"/>
        </cdr:spPr>
        <cdr:txBody>
          <a:bodyPr xmlns:a="http://schemas.openxmlformats.org/drawingml/2006/main" vertOverflow="clip" wrap="square" rtlCol="0">
            <a:spAutoFit/>
          </a:bodyPr>
          <a:lstStyle xmlns:a="http://schemas.openxmlformats.org/drawingml/2006/main"/>
          <a:p xmlns:a="http://schemas.openxmlformats.org/drawingml/2006/main">
            <a:pPr algn="l"/>
            <a:r>
              <a:rPr lang="it-IT" sz="900" dirty="0">
                <a:solidFill>
                  <a:srgbClr val="002E58"/>
                </a:solidFill>
                <a:latin typeface="Montserrat" pitchFamily="2" charset="77"/>
              </a:rPr>
              <a:t>Impatto molto positivo </a:t>
            </a:r>
          </a:p>
          <a:p xmlns:a="http://schemas.openxmlformats.org/drawingml/2006/main">
            <a:pPr algn="l"/>
            <a:r>
              <a:rPr lang="it-IT" sz="900" dirty="0">
                <a:solidFill>
                  <a:srgbClr val="002E58"/>
                </a:solidFill>
                <a:latin typeface="Montserrat" pitchFamily="2" charset="77"/>
              </a:rPr>
              <a:t>Media complessiva</a:t>
            </a:r>
          </a:p>
        </cdr:txBody>
      </cdr:sp>
    </cdr:grpSp>
  </cdr:relSizeAnchor>
  <cdr:relSizeAnchor xmlns:cdr="http://schemas.openxmlformats.org/drawingml/2006/chartDrawing">
    <cdr:from>
      <cdr:x>0.38997</cdr:x>
      <cdr:y>0.0124</cdr:y>
    </cdr:from>
    <cdr:to>
      <cdr:x>0.38997</cdr:x>
      <cdr:y>0.898</cdr:y>
    </cdr:to>
    <cdr:cxnSp macro="">
      <cdr:nvCxnSpPr>
        <cdr:cNvPr id="6" name="Connettore 1 5">
          <a:extLst xmlns:a="http://schemas.openxmlformats.org/drawingml/2006/main">
            <a:ext uri="{FF2B5EF4-FFF2-40B4-BE49-F238E27FC236}">
              <a16:creationId xmlns:a16="http://schemas.microsoft.com/office/drawing/2014/main" id="{343A5234-4AF4-DD29-C24E-C08B311316E8}"/>
            </a:ext>
          </a:extLst>
        </cdr:cNvPr>
        <cdr:cNvCxnSpPr/>
      </cdr:nvCxnSpPr>
      <cdr:spPr>
        <a:xfrm xmlns:a="http://schemas.openxmlformats.org/drawingml/2006/main">
          <a:off x="3705224" y="57150"/>
          <a:ext cx="0" cy="4082716"/>
        </a:xfrm>
        <a:prstGeom xmlns:a="http://schemas.openxmlformats.org/drawingml/2006/main" prst="line">
          <a:avLst/>
        </a:prstGeom>
        <a:ln xmlns:a="http://schemas.openxmlformats.org/drawingml/2006/main" w="25400">
          <a:solidFill>
            <a:schemeClr val="accent1"/>
          </a:solidFill>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0.70925</cdr:x>
      <cdr:y>0.48486</cdr:y>
    </cdr:from>
    <cdr:to>
      <cdr:x>0.93093</cdr:x>
      <cdr:y>0.56498</cdr:y>
    </cdr:to>
    <cdr:grpSp>
      <cdr:nvGrpSpPr>
        <cdr:cNvPr id="13" name="Gruppo 12">
          <a:extLst xmlns:a="http://schemas.openxmlformats.org/drawingml/2006/main">
            <a:ext uri="{FF2B5EF4-FFF2-40B4-BE49-F238E27FC236}">
              <a16:creationId xmlns:a16="http://schemas.microsoft.com/office/drawing/2014/main" id="{A6616266-EBC7-8CB2-C7CB-7951B5B2B36E}"/>
            </a:ext>
          </a:extLst>
        </cdr:cNvPr>
        <cdr:cNvGrpSpPr/>
      </cdr:nvGrpSpPr>
      <cdr:grpSpPr>
        <a:xfrm xmlns:a="http://schemas.openxmlformats.org/drawingml/2006/main">
          <a:off x="6738718" y="2235254"/>
          <a:ext cx="2106223" cy="369361"/>
          <a:chOff x="3752850" y="4024716"/>
          <a:chExt cx="2106257" cy="369332"/>
        </a:xfrm>
      </cdr:grpSpPr>
      <cdr:sp macro="" textlink="">
        <cdr:nvSpPr>
          <cdr:cNvPr id="14" name="Rettangolo 13">
            <a:extLst xmlns:a="http://schemas.openxmlformats.org/drawingml/2006/main">
              <a:ext uri="{FF2B5EF4-FFF2-40B4-BE49-F238E27FC236}">
                <a16:creationId xmlns:a16="http://schemas.microsoft.com/office/drawing/2014/main" id="{9069C96D-4422-393D-70FE-4B93A4D558B1}"/>
              </a:ext>
            </a:extLst>
          </cdr:cNvPr>
          <cdr:cNvSpPr>
            <a:spLocks xmlns:a="http://schemas.openxmlformats.org/drawingml/2006/main" noChangeAspect="1"/>
          </cdr:cNvSpPr>
        </cdr:nvSpPr>
        <cdr:spPr>
          <a:xfrm xmlns:a="http://schemas.openxmlformats.org/drawingml/2006/main">
            <a:off x="3752850" y="4144551"/>
            <a:ext cx="144000" cy="144000"/>
          </a:xfrm>
          <a:prstGeom xmlns:a="http://schemas.openxmlformats.org/drawingml/2006/main" prst="rect">
            <a:avLst/>
          </a:prstGeom>
          <a:solidFill xmlns:a="http://schemas.openxmlformats.org/drawingml/2006/main">
            <a:schemeClr val="accent3"/>
          </a:solidFill>
          <a:ln xmlns:a="http://schemas.openxmlformats.org/drawingml/2006/main">
            <a:noFill/>
          </a:l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rtlCol="0"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endParaRPr lang="it-IT"/>
          </a:p>
        </cdr:txBody>
      </cdr:sp>
      <cdr:sp macro="" textlink="">
        <cdr:nvSpPr>
          <cdr:cNvPr id="15" name="CasellaDiTesto 3">
            <a:extLst xmlns:a="http://schemas.openxmlformats.org/drawingml/2006/main">
              <a:ext uri="{FF2B5EF4-FFF2-40B4-BE49-F238E27FC236}">
                <a16:creationId xmlns:a16="http://schemas.microsoft.com/office/drawing/2014/main" id="{CD4566EB-9422-344C-B33C-44E7569B8515}"/>
              </a:ext>
            </a:extLst>
          </cdr:cNvPr>
          <cdr:cNvSpPr txBox="1"/>
        </cdr:nvSpPr>
        <cdr:spPr>
          <a:xfrm xmlns:a="http://schemas.openxmlformats.org/drawingml/2006/main">
            <a:off x="3891170" y="4024716"/>
            <a:ext cx="1967937"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it-IT" sz="900" dirty="0">
                <a:solidFill>
                  <a:srgbClr val="002E58"/>
                </a:solidFill>
                <a:latin typeface="Montserrat" pitchFamily="2" charset="77"/>
              </a:rPr>
              <a:t>Impatto molto positivo</a:t>
            </a:r>
          </a:p>
          <a:p xmlns:a="http://schemas.openxmlformats.org/drawingml/2006/main">
            <a:pPr algn="l"/>
            <a:r>
              <a:rPr lang="it-IT" sz="900" dirty="0">
                <a:solidFill>
                  <a:srgbClr val="002E58"/>
                </a:solidFill>
                <a:latin typeface="Montserrat" pitchFamily="2" charset="77"/>
              </a:rPr>
              <a:t>Media utilizzatori </a:t>
            </a:r>
          </a:p>
        </cdr:txBody>
      </cdr:sp>
    </cdr:grp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EA155872-1BF3-EC4D-88FE-3A3E460596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978C020B-33F9-B64F-88AB-69A5015D87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07377-5071-B346-90E9-D4C9E632F78A}" type="datetimeFigureOut">
              <a:rPr lang="it-IT" smtClean="0"/>
              <a:t>28/05/2025</a:t>
            </a:fld>
            <a:endParaRPr lang="it-IT"/>
          </a:p>
        </p:txBody>
      </p:sp>
      <p:sp>
        <p:nvSpPr>
          <p:cNvPr id="4" name="Segnaposto piè di pagina 3">
            <a:extLst>
              <a:ext uri="{FF2B5EF4-FFF2-40B4-BE49-F238E27FC236}">
                <a16:creationId xmlns:a16="http://schemas.microsoft.com/office/drawing/2014/main" id="{7098348C-E377-F74B-B92C-95CFFB95F01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5AA1038A-8E24-4D45-9797-363E4F284A4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C5C4C0-F7C7-AE43-89ED-E363B9D47E70}" type="slidenum">
              <a:rPr lang="it-IT" smtClean="0"/>
              <a:t>‹N›</a:t>
            </a:fld>
            <a:endParaRPr lang="it-IT"/>
          </a:p>
        </p:txBody>
      </p:sp>
    </p:spTree>
    <p:extLst>
      <p:ext uri="{BB962C8B-B14F-4D97-AF65-F5344CB8AC3E}">
        <p14:creationId xmlns:p14="http://schemas.microsoft.com/office/powerpoint/2010/main" val="2497020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Montserrat" pitchFamily="2" charset="77"/>
              </a:defRPr>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Montserrat" pitchFamily="2" charset="77"/>
              </a:defRPr>
            </a:lvl1pPr>
          </a:lstStyle>
          <a:p>
            <a:fld id="{331F79CE-74A3-DA47-973A-F2D548F66BE8}" type="datetimeFigureOut">
              <a:rPr lang="it-IT" smtClean="0"/>
              <a:pPr/>
              <a:t>28/05/2025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Montserrat" pitchFamily="2" charset="77"/>
              </a:defRPr>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Montserrat" pitchFamily="2" charset="77"/>
              </a:defRPr>
            </a:lvl1pPr>
          </a:lstStyle>
          <a:p>
            <a:fld id="{F1B96191-9AD0-064C-B136-98BA86C2F7BB}" type="slidenum">
              <a:rPr lang="it-IT" smtClean="0"/>
              <a:pPr/>
              <a:t>‹N›</a:t>
            </a:fld>
            <a:endParaRPr lang="it-IT"/>
          </a:p>
        </p:txBody>
      </p:sp>
    </p:spTree>
    <p:extLst>
      <p:ext uri="{BB962C8B-B14F-4D97-AF65-F5344CB8AC3E}">
        <p14:creationId xmlns:p14="http://schemas.microsoft.com/office/powerpoint/2010/main" val="3386194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Montserrat" pitchFamily="2" charset="77"/>
        <a:ea typeface="+mn-ea"/>
        <a:cs typeface="+mn-cs"/>
      </a:defRPr>
    </a:lvl1pPr>
    <a:lvl2pPr marL="457200" algn="l" defTabSz="914400" rtl="0" eaLnBrk="1" latinLnBrk="0" hangingPunct="1">
      <a:defRPr sz="1200" b="0" i="0" kern="1200">
        <a:solidFill>
          <a:schemeClr val="tx1"/>
        </a:solidFill>
        <a:latin typeface="Montserrat" pitchFamily="2" charset="77"/>
        <a:ea typeface="+mn-ea"/>
        <a:cs typeface="+mn-cs"/>
      </a:defRPr>
    </a:lvl2pPr>
    <a:lvl3pPr marL="914400" algn="l" defTabSz="914400" rtl="0" eaLnBrk="1" latinLnBrk="0" hangingPunct="1">
      <a:defRPr sz="1200" b="0" i="0" kern="1200">
        <a:solidFill>
          <a:schemeClr val="tx1"/>
        </a:solidFill>
        <a:latin typeface="Montserrat" pitchFamily="2" charset="77"/>
        <a:ea typeface="+mn-ea"/>
        <a:cs typeface="+mn-cs"/>
      </a:defRPr>
    </a:lvl3pPr>
    <a:lvl4pPr marL="1371600" algn="l" defTabSz="914400" rtl="0" eaLnBrk="1" latinLnBrk="0" hangingPunct="1">
      <a:defRPr sz="1200" b="0" i="0" kern="1200">
        <a:solidFill>
          <a:schemeClr val="tx1"/>
        </a:solidFill>
        <a:latin typeface="Montserrat" pitchFamily="2" charset="77"/>
        <a:ea typeface="+mn-ea"/>
        <a:cs typeface="+mn-cs"/>
      </a:defRPr>
    </a:lvl4pPr>
    <a:lvl5pPr marL="1828800" algn="l" defTabSz="914400" rtl="0" eaLnBrk="1" latinLnBrk="0" hangingPunct="1">
      <a:defRPr sz="1200" b="0" i="0" kern="1200">
        <a:solidFill>
          <a:schemeClr val="tx1"/>
        </a:solidFill>
        <a:latin typeface="Montserrat" pitchFamily="2"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B96191-9AD0-064C-B136-98BA86C2F7BB}" type="slidenum">
              <a:rPr kumimoji="0" lang="it-IT" sz="1200" b="0" i="0" u="none" strike="noStrike" kern="1200" cap="none" spc="0" normalizeH="0" baseline="0" noProof="0" smtClean="0">
                <a:ln>
                  <a:noFill/>
                </a:ln>
                <a:solidFill>
                  <a:prstClr val="black"/>
                </a:solidFill>
                <a:effectLst/>
                <a:uLnTx/>
                <a:uFillTx/>
                <a:latin typeface="Montserrat" pitchFamily="2"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Montserrat" pitchFamily="2" charset="77"/>
              <a:ea typeface="+mn-ea"/>
              <a:cs typeface="+mn-cs"/>
            </a:endParaRPr>
          </a:p>
        </p:txBody>
      </p:sp>
    </p:spTree>
    <p:extLst>
      <p:ext uri="{BB962C8B-B14F-4D97-AF65-F5344CB8AC3E}">
        <p14:creationId xmlns:p14="http://schemas.microsoft.com/office/powerpoint/2010/main" val="3013605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a:effectLst/>
                <a:latin typeface="Roboto" panose="02000000000000000000" pitchFamily="2" charset="0"/>
                <a:ea typeface="Calibri" panose="020F0502020204030204" pitchFamily="34" charset="0"/>
                <a:cs typeface="Times New Roman" panose="02020603050405020304" pitchFamily="18" charset="0"/>
              </a:rPr>
              <a:t>Emergono tuttavia preoccupazioni significative rispetto agli utilizzi più evoluti dell’AI a supporto delle decisioni cliniche: il 55% degli specialisti e il 47% dei MMG indicano la mancanza di spiegazioni nei processi decisionali dell’AI come un ostacolo alla sua piena integrazione nella pratica. Inoltre, il 59% degli specialisti e il 58% dei MMG esprimono riserve riguardo alle possibili responsabilità medico-legali.</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a:effectLst/>
                <a:latin typeface="Roboto" panose="02000000000000000000" pitchFamily="2" charset="0"/>
                <a:ea typeface="Calibri" panose="020F0502020204030204" pitchFamily="34" charset="0"/>
                <a:cs typeface="Times New Roman" panose="02020603050405020304" pitchFamily="18" charset="0"/>
              </a:rPr>
              <a:t>Non mancano, infine le preoccupazioni sull’uso inappropriato da parte dei pazienti sui temi di salute.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a:effectLst/>
                <a:latin typeface="Calibri" panose="020F0502020204030204" pitchFamily="34" charset="0"/>
                <a:ea typeface="Calibri" panose="020F0502020204030204" pitchFamily="34" charset="0"/>
                <a:cs typeface="Arial" panose="020B0604020202020204" pitchFamily="34" charset="0"/>
              </a:rPr>
              <a:t>La disponibilità su larga scala di strumenti come </a:t>
            </a:r>
            <a:r>
              <a:rPr lang="it-IT" sz="1800" err="1">
                <a:effectLst/>
                <a:latin typeface="Calibri" panose="020F0502020204030204" pitchFamily="34" charset="0"/>
                <a:ea typeface="Calibri" panose="020F0502020204030204" pitchFamily="34" charset="0"/>
                <a:cs typeface="Arial" panose="020B0604020202020204" pitchFamily="34" charset="0"/>
              </a:rPr>
              <a:t>ChatGPT</a:t>
            </a:r>
            <a:r>
              <a:rPr lang="it-IT" sz="1800">
                <a:effectLst/>
                <a:latin typeface="Calibri" panose="020F0502020204030204" pitchFamily="34" charset="0"/>
                <a:ea typeface="Calibri" panose="020F0502020204030204" pitchFamily="34" charset="0"/>
                <a:cs typeface="Arial" panose="020B0604020202020204" pitchFamily="34" charset="0"/>
              </a:rPr>
              <a:t>, Gemini o </a:t>
            </a:r>
            <a:r>
              <a:rPr lang="it-IT" sz="1800" err="1">
                <a:effectLst/>
                <a:latin typeface="Calibri" panose="020F0502020204030204" pitchFamily="34" charset="0"/>
                <a:ea typeface="Calibri" panose="020F0502020204030204" pitchFamily="34" charset="0"/>
                <a:cs typeface="Arial" panose="020B0604020202020204" pitchFamily="34" charset="0"/>
              </a:rPr>
              <a:t>Copilot</a:t>
            </a:r>
            <a:r>
              <a:rPr lang="it-IT" sz="1800">
                <a:effectLst/>
                <a:latin typeface="Calibri" panose="020F0502020204030204" pitchFamily="34" charset="0"/>
                <a:ea typeface="Calibri" panose="020F0502020204030204" pitchFamily="34" charset="0"/>
                <a:cs typeface="Arial" panose="020B0604020202020204" pitchFamily="34" charset="0"/>
              </a:rPr>
              <a:t> rende infatti accessibile a chiunque una tecnologia in grado di elaborare contenuti anche in ambito salute, possibilità su cui anche il nuovo AI Act ha posto l’attenzione.</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a:effectLst/>
                <a:latin typeface="Calibri" panose="020F0502020204030204" pitchFamily="34" charset="0"/>
                <a:ea typeface="Calibri" panose="020F0502020204030204" pitchFamily="34" charset="0"/>
                <a:cs typeface="Arial" panose="020B0604020202020204" pitchFamily="34" charset="0"/>
              </a:rPr>
              <a:t>Ma vediamo cosa effettivamente cercano i pazienti attraverso questi strumenti.</a:t>
            </a:r>
            <a:br>
              <a:rPr lang="it-IT" sz="1800">
                <a:effectLst/>
                <a:latin typeface="Calibri" panose="020F0502020204030204" pitchFamily="34" charset="0"/>
                <a:ea typeface="Calibri" panose="020F0502020204030204" pitchFamily="34" charset="0"/>
                <a:cs typeface="Arial" panose="020B0604020202020204" pitchFamily="34" charset="0"/>
              </a:rPr>
            </a:br>
            <a:endParaRPr lang="it-IT" sz="1200">
              <a:effectLst/>
              <a:latin typeface="Roboto" panose="02000000000000000000" pitchFamily="2" charset="0"/>
              <a:ea typeface="Calibri" panose="020F0502020204030204" pitchFamily="34" charset="0"/>
              <a:cs typeface="Times New Roman" panose="02020603050405020304" pitchFamily="18" charset="0"/>
            </a:endParaRPr>
          </a:p>
          <a:p>
            <a:endParaRPr lang="it-IT"/>
          </a:p>
        </p:txBody>
      </p:sp>
      <p:sp>
        <p:nvSpPr>
          <p:cNvPr id="4" name="Segnaposto numero diapositiva 3"/>
          <p:cNvSpPr>
            <a:spLocks noGrp="1"/>
          </p:cNvSpPr>
          <p:nvPr>
            <p:ph type="sldNum" sz="quarter" idx="5"/>
          </p:nvPr>
        </p:nvSpPr>
        <p:spPr/>
        <p:txBody>
          <a:bodyPr/>
          <a:lstStyle/>
          <a:p>
            <a:fld id="{F1B96191-9AD0-064C-B136-98BA86C2F7BB}" type="slidenum">
              <a:rPr lang="it-IT" smtClean="0"/>
              <a:pPr/>
              <a:t>10</a:t>
            </a:fld>
            <a:endParaRPr lang="it-IT"/>
          </a:p>
        </p:txBody>
      </p:sp>
    </p:spTree>
    <p:extLst>
      <p:ext uri="{BB962C8B-B14F-4D97-AF65-F5344CB8AC3E}">
        <p14:creationId xmlns:p14="http://schemas.microsoft.com/office/powerpoint/2010/main" val="2264331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Con Deborah avevamo visto che ormai l’11% dei cittadini e il 17% dei pazienti usa già questo tipo di strumenti. </a:t>
            </a:r>
          </a:p>
          <a:p>
            <a:r>
              <a:rPr lang="it-IT"/>
              <a:t>I Cittadini cercano informazioni un po’ diverse dai pazienti: in particolare su problemi di salute e malattie, su farmacie e terapie e cercano anche di fare diagnosi sulla base di sintomi, elemento che può destare qualche preoccupazione, anche se fatto comunque in minima parte (parliamo del 3/4% circa della popolazione!) </a:t>
            </a:r>
          </a:p>
          <a:p>
            <a:r>
              <a:rPr lang="it-IT"/>
              <a:t>Lato pazienti, oltre a cercare info sulla propria patologia, c’è molto interesse anche a comprendere novità sul fronte scientifico e anche a come mantenere uno stile di vita sano. </a:t>
            </a:r>
          </a:p>
        </p:txBody>
      </p:sp>
      <p:sp>
        <p:nvSpPr>
          <p:cNvPr id="4" name="Segnaposto numero diapositiva 3"/>
          <p:cNvSpPr>
            <a:spLocks noGrp="1"/>
          </p:cNvSpPr>
          <p:nvPr>
            <p:ph type="sldNum" sz="quarter" idx="5"/>
          </p:nvPr>
        </p:nvSpPr>
        <p:spPr/>
        <p:txBody>
          <a:bodyPr/>
          <a:lstStyle/>
          <a:p>
            <a:fld id="{F1B96191-9AD0-064C-B136-98BA86C2F7BB}" type="slidenum">
              <a:rPr lang="it-IT" smtClean="0"/>
              <a:pPr/>
              <a:t>11</a:t>
            </a:fld>
            <a:endParaRPr lang="it-IT"/>
          </a:p>
        </p:txBody>
      </p:sp>
    </p:spTree>
    <p:extLst>
      <p:ext uri="{BB962C8B-B14F-4D97-AF65-F5344CB8AC3E}">
        <p14:creationId xmlns:p14="http://schemas.microsoft.com/office/powerpoint/2010/main" val="3415194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In generale i pazienti vedono abbastanza positivamente l’applicazione dell’AI in Sanità, se usata con prudenza. Si confermano i benefici già emersi lo scorso anno e comunque una buona percentuale dei pazienti si dice tranquilla nel sapere che il medico usa l’AI. </a:t>
            </a:r>
          </a:p>
          <a:p>
            <a:r>
              <a:rPr lang="it-IT"/>
              <a:t>Tuttavia non ci sono solo luci ma anche ombre. I pazienti hanno paura che l’AI possa in qualche modo ridurre il rapporto umano tra medico e paziente, proprio perché forse si immaginano che l’AI si ponga come mediatore o addirittura sostituto del medico, come emerge dal 29% dei pazienti. Un quarto dei pazienti, inoltre, ha paura di come possano essere usati i dati con l’AI. </a:t>
            </a:r>
          </a:p>
          <a:p>
            <a:endParaRPr lang="it-IT"/>
          </a:p>
        </p:txBody>
      </p:sp>
      <p:sp>
        <p:nvSpPr>
          <p:cNvPr id="4" name="Segnaposto numero diapositiva 3"/>
          <p:cNvSpPr>
            <a:spLocks noGrp="1"/>
          </p:cNvSpPr>
          <p:nvPr>
            <p:ph type="sldNum" sz="quarter" idx="5"/>
          </p:nvPr>
        </p:nvSpPr>
        <p:spPr/>
        <p:txBody>
          <a:bodyPr/>
          <a:lstStyle/>
          <a:p>
            <a:fld id="{F1B96191-9AD0-064C-B136-98BA86C2F7BB}" type="slidenum">
              <a:rPr lang="it-IT" smtClean="0"/>
              <a:pPr/>
              <a:t>12</a:t>
            </a:fld>
            <a:endParaRPr lang="it-IT"/>
          </a:p>
        </p:txBody>
      </p:sp>
    </p:spTree>
    <p:extLst>
      <p:ext uri="{BB962C8B-B14F-4D97-AF65-F5344CB8AC3E}">
        <p14:creationId xmlns:p14="http://schemas.microsoft.com/office/powerpoint/2010/main" val="447022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a:solidFill>
                  <a:srgbClr val="002060"/>
                </a:solidFill>
                <a:latin typeface="Montserrat" pitchFamily="2" charset="77"/>
              </a:rPr>
              <a:t>Ecco, proprio sul fronte delle preoccupazioni entrano in gioco le normative sull’AI, con un focus anche in ambito sanitario. </a:t>
            </a:r>
          </a:p>
          <a:p>
            <a:pPr algn="just"/>
            <a:r>
              <a:rPr lang="it-IT" sz="1200">
                <a:solidFill>
                  <a:srgbClr val="002060"/>
                </a:solidFill>
                <a:latin typeface="Montserrat" pitchFamily="2" charset="77"/>
              </a:rPr>
              <a:t>Da un lato, l’AI ACT è i</a:t>
            </a:r>
            <a:r>
              <a:rPr lang="it-IT" sz="1800">
                <a:effectLst/>
                <a:latin typeface="Calibri" panose="020F0502020204030204" pitchFamily="34" charset="0"/>
                <a:ea typeface="Calibri" panose="020F0502020204030204" pitchFamily="34" charset="0"/>
                <a:cs typeface="Arial" panose="020B0604020202020204" pitchFamily="34" charset="0"/>
              </a:rPr>
              <a:t>l regolamento sull’AI a livello europeo. utilizza un approccio basato sul rischio (</a:t>
            </a:r>
            <a:r>
              <a:rPr lang="it-IT" sz="1800" i="1">
                <a:effectLst/>
                <a:latin typeface="Calibri" panose="020F0502020204030204" pitchFamily="34" charset="0"/>
                <a:ea typeface="Calibri" panose="020F0502020204030204" pitchFamily="34" charset="0"/>
                <a:cs typeface="Arial" panose="020B0604020202020204" pitchFamily="34" charset="0"/>
              </a:rPr>
              <a:t>risk-</a:t>
            </a:r>
            <a:r>
              <a:rPr lang="it-IT" sz="1800" i="1" err="1">
                <a:effectLst/>
                <a:latin typeface="Calibri" panose="020F0502020204030204" pitchFamily="34" charset="0"/>
                <a:ea typeface="Calibri" panose="020F0502020204030204" pitchFamily="34" charset="0"/>
                <a:cs typeface="Arial" panose="020B0604020202020204" pitchFamily="34" charset="0"/>
              </a:rPr>
              <a:t>based</a:t>
            </a:r>
            <a:r>
              <a:rPr lang="it-IT" sz="1800" i="1">
                <a:effectLst/>
                <a:latin typeface="Calibri" panose="020F0502020204030204" pitchFamily="34" charset="0"/>
                <a:ea typeface="Calibri" panose="020F0502020204030204" pitchFamily="34" charset="0"/>
                <a:cs typeface="Arial" panose="020B0604020202020204" pitchFamily="34" charset="0"/>
              </a:rPr>
              <a:t> </a:t>
            </a:r>
            <a:r>
              <a:rPr lang="it-IT" sz="1800" i="1" err="1">
                <a:effectLst/>
                <a:latin typeface="Calibri" panose="020F0502020204030204" pitchFamily="34" charset="0"/>
                <a:ea typeface="Calibri" panose="020F0502020204030204" pitchFamily="34" charset="0"/>
                <a:cs typeface="Arial" panose="020B0604020202020204" pitchFamily="34" charset="0"/>
              </a:rPr>
              <a:t>approach</a:t>
            </a:r>
            <a:r>
              <a:rPr lang="it-IT" sz="1800">
                <a:effectLst/>
                <a:latin typeface="Calibri" panose="020F0502020204030204" pitchFamily="34" charset="0"/>
                <a:ea typeface="Calibri" panose="020F0502020204030204" pitchFamily="34" charset="0"/>
                <a:cs typeface="Arial" panose="020B0604020202020204" pitchFamily="34" charset="0"/>
              </a:rPr>
              <a:t>) e, in ambiti come quello sanitario, introduce regole stringenti per gli strumenti classificati come “ad alto rischio”, tra cui dispositivi diagnostici, sistemi di supporto decisionale e applicazioni per il monitoraggio dei pazienti. Con la sua entrata in vigore, gli sviluppatori di soluzioni in ambito sanitario dovranno garantire elevati standard di qualità, tracciabilità dei dati e “</a:t>
            </a:r>
            <a:r>
              <a:rPr lang="it-IT" sz="1800" err="1">
                <a:effectLst/>
                <a:latin typeface="Calibri" panose="020F0502020204030204" pitchFamily="34" charset="0"/>
                <a:ea typeface="Calibri" panose="020F0502020204030204" pitchFamily="34" charset="0"/>
                <a:cs typeface="Arial" panose="020B0604020202020204" pitchFamily="34" charset="0"/>
              </a:rPr>
              <a:t>spiegabilità</a:t>
            </a:r>
            <a:r>
              <a:rPr lang="it-IT" sz="1800">
                <a:effectLst/>
                <a:latin typeface="Calibri" panose="020F0502020204030204" pitchFamily="34" charset="0"/>
                <a:ea typeface="Calibri" panose="020F0502020204030204" pitchFamily="34" charset="0"/>
                <a:cs typeface="Arial" panose="020B0604020202020204" pitchFamily="34" charset="0"/>
              </a:rPr>
              <a:t>” degli algoritmi.</a:t>
            </a:r>
          </a:p>
          <a:p>
            <a:pPr algn="just"/>
            <a:r>
              <a:rPr lang="it-IT" sz="1800">
                <a:effectLst/>
                <a:latin typeface="Calibri" panose="020F0502020204030204" pitchFamily="34" charset="0"/>
                <a:ea typeface="Calibri" panose="020F0502020204030204" pitchFamily="34" charset="0"/>
                <a:cs typeface="Arial" panose="020B0604020202020204" pitchFamily="34" charset="0"/>
              </a:rPr>
              <a:t>Nel contesto italiano sono in fase di adozione disposizioni complementari. Il 20 marzo 2025 è stato approvato in Senato il disegno di legge di delega al Governo in materia, il c.d. DDL AI, che dovrebbe essere esaminato dalla Camera il 5 giugno. E che introduce…</a:t>
            </a:r>
            <a:endParaRPr lang="it-IT" sz="1200">
              <a:solidFill>
                <a:srgbClr val="002060"/>
              </a:solidFill>
              <a:latin typeface="Montserrat" pitchFamily="2" charset="77"/>
            </a:endParaRPr>
          </a:p>
        </p:txBody>
      </p:sp>
      <p:sp>
        <p:nvSpPr>
          <p:cNvPr id="4" name="Segnaposto numero diapositiva 3"/>
          <p:cNvSpPr>
            <a:spLocks noGrp="1"/>
          </p:cNvSpPr>
          <p:nvPr>
            <p:ph type="sldNum" sz="quarter" idx="5"/>
          </p:nvPr>
        </p:nvSpPr>
        <p:spPr/>
        <p:txBody>
          <a:bodyPr/>
          <a:lstStyle/>
          <a:p>
            <a:fld id="{B5013B1E-118E-6741-B4E1-BB7AABC81810}" type="slidenum">
              <a:rPr lang="it-IT" smtClean="0"/>
              <a:t>13</a:t>
            </a:fld>
            <a:endParaRPr lang="it-IT"/>
          </a:p>
        </p:txBody>
      </p:sp>
    </p:spTree>
    <p:extLst>
      <p:ext uri="{BB962C8B-B14F-4D97-AF65-F5344CB8AC3E}">
        <p14:creationId xmlns:p14="http://schemas.microsoft.com/office/powerpoint/2010/main" val="3097661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8BD02-F46C-D3AD-3CD6-E856655A644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706720-1269-C766-BC21-3C337636A39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2C2606-4A2B-1083-0D6F-EDD0F03FF075}"/>
              </a:ext>
            </a:extLst>
          </p:cNvPr>
          <p:cNvSpPr>
            <a:spLocks noGrp="1"/>
          </p:cNvSpPr>
          <p:nvPr>
            <p:ph type="body" idx="1"/>
          </p:nvPr>
        </p:nvSpPr>
        <p:spPr/>
        <p:txBody>
          <a:bodyPr/>
          <a:lstStyle/>
          <a:p>
            <a:r>
              <a:rPr lang="it-IT"/>
              <a:t>Passiamo ora alla valorizzazione dei dati. Lo stato di valorizzazione dei dati all’interno della singola azienda sanitaria è analogo a quanto rilevato negli anni scorsi: soprattutto analisi descrittive, concentrate su dati amministrativi, gestionali e di pratica clinica.</a:t>
            </a:r>
          </a:p>
          <a:p>
            <a:r>
              <a:rPr lang="it-IT"/>
              <a:t>Abbiamo però indagato per cosa viene utilizzata l’Intelligenza Artificiale ed emerge la fotografia che vedete in questa slide.</a:t>
            </a:r>
          </a:p>
          <a:p>
            <a:endParaRPr lang="it-IT"/>
          </a:p>
          <a:p>
            <a:r>
              <a:rPr lang="it-IT"/>
              <a:t>Il 17% prevede di introdurre nel 2025 analisi tramite AI di immagini, segnali e dati strutturati. L’8% prevede nel 2025 di fare analisi testo e linguaggio mediante AI</a:t>
            </a:r>
          </a:p>
        </p:txBody>
      </p:sp>
      <p:sp>
        <p:nvSpPr>
          <p:cNvPr id="4" name="Segnaposto numero diapositiva 3">
            <a:extLst>
              <a:ext uri="{FF2B5EF4-FFF2-40B4-BE49-F238E27FC236}">
                <a16:creationId xmlns:a16="http://schemas.microsoft.com/office/drawing/2014/main" id="{75E76335-B840-36B0-52B8-F18964A49D8C}"/>
              </a:ext>
            </a:extLst>
          </p:cNvPr>
          <p:cNvSpPr>
            <a:spLocks noGrp="1"/>
          </p:cNvSpPr>
          <p:nvPr>
            <p:ph type="sldNum" sz="quarter" idx="5"/>
          </p:nvPr>
        </p:nvSpPr>
        <p:spPr/>
        <p:txBody>
          <a:bodyPr/>
          <a:lstStyle/>
          <a:p>
            <a:fld id="{26499D42-24B9-0F43-8027-35443B1C39D7}" type="slidenum">
              <a:rPr lang="it-IT" smtClean="0"/>
              <a:t>2</a:t>
            </a:fld>
            <a:endParaRPr lang="it-IT"/>
          </a:p>
        </p:txBody>
      </p:sp>
    </p:spTree>
    <p:extLst>
      <p:ext uri="{BB962C8B-B14F-4D97-AF65-F5344CB8AC3E}">
        <p14:creationId xmlns:p14="http://schemas.microsoft.com/office/powerpoint/2010/main" val="2394849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7E62E-6590-EF2E-3449-79A680635C2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6576A8E-7F42-A77B-E6AD-A22ED98E0DC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5CBB26C-2982-1DA8-FA61-E17F6BB8F4EE}"/>
              </a:ext>
            </a:extLst>
          </p:cNvPr>
          <p:cNvSpPr>
            <a:spLocks noGrp="1"/>
          </p:cNvSpPr>
          <p:nvPr>
            <p:ph type="body" idx="1"/>
          </p:nvPr>
        </p:nvSpPr>
        <p:spPr/>
        <p:txBody>
          <a:bodyPr/>
          <a:lstStyle/>
          <a:p>
            <a:r>
              <a:rPr lang="it-IT"/>
              <a:t>Ed infine l’utilizzo delle soluzioni di AI da parte dei professionisti sanitari. Vediamo percentuali interessanti, con una distribuzione omogenea sulle tre categorie. Abbiamo fatto anche un’analisi per fascia di età, da cui emerge un aumento di utilizzo nella fascia 35/54 per gli specialisti, ma principalmente solo su analisi di dati strutturati (passa al 29%). Non ci sono invece impatti legati alla fascia di età per gli infermieri</a:t>
            </a:r>
          </a:p>
        </p:txBody>
      </p:sp>
      <p:sp>
        <p:nvSpPr>
          <p:cNvPr id="4" name="Segnaposto numero diapositiva 3">
            <a:extLst>
              <a:ext uri="{FF2B5EF4-FFF2-40B4-BE49-F238E27FC236}">
                <a16:creationId xmlns:a16="http://schemas.microsoft.com/office/drawing/2014/main" id="{A6CC6773-F517-1E91-AE5B-4958D96DAF17}"/>
              </a:ext>
            </a:extLst>
          </p:cNvPr>
          <p:cNvSpPr>
            <a:spLocks noGrp="1"/>
          </p:cNvSpPr>
          <p:nvPr>
            <p:ph type="sldNum" sz="quarter" idx="5"/>
          </p:nvPr>
        </p:nvSpPr>
        <p:spPr/>
        <p:txBody>
          <a:bodyPr/>
          <a:lstStyle/>
          <a:p>
            <a:fld id="{26499D42-24B9-0F43-8027-35443B1C39D7}" type="slidenum">
              <a:rPr lang="it-IT" smtClean="0"/>
              <a:t>3</a:t>
            </a:fld>
            <a:endParaRPr lang="it-IT"/>
          </a:p>
        </p:txBody>
      </p:sp>
    </p:spTree>
    <p:extLst>
      <p:ext uri="{BB962C8B-B14F-4D97-AF65-F5344CB8AC3E}">
        <p14:creationId xmlns:p14="http://schemas.microsoft.com/office/powerpoint/2010/main" val="1625728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64F7E-C777-6772-5696-A2E37F5B1A2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6FABB4A-8E23-F9FF-5AB3-EA28BDAB1A1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DB729470-4E85-08AE-C9C7-AF78D1235B23}"/>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5C08409D-26A3-2A18-BEF7-233D4CEE0D2C}"/>
              </a:ext>
            </a:extLst>
          </p:cNvPr>
          <p:cNvSpPr>
            <a:spLocks noGrp="1"/>
          </p:cNvSpPr>
          <p:nvPr>
            <p:ph type="sldNum" sz="quarter" idx="5"/>
          </p:nvPr>
        </p:nvSpPr>
        <p:spPr/>
        <p:txBody>
          <a:bodyPr/>
          <a:lstStyle/>
          <a:p>
            <a:fld id="{F1B96191-9AD0-064C-B136-98BA86C2F7BB}" type="slidenum">
              <a:rPr lang="it-IT" smtClean="0"/>
              <a:pPr/>
              <a:t>4</a:t>
            </a:fld>
            <a:endParaRPr lang="it-IT"/>
          </a:p>
        </p:txBody>
      </p:sp>
    </p:spTree>
    <p:extLst>
      <p:ext uri="{BB962C8B-B14F-4D97-AF65-F5344CB8AC3E}">
        <p14:creationId xmlns:p14="http://schemas.microsoft.com/office/powerpoint/2010/main" val="2221915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63AA-F0B7-9461-35CA-D272F060EFF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2A247A-AE66-D554-C95C-34E391C03A9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EB8ECA3-217C-DCBB-6D79-E02B98DF9A00}"/>
              </a:ext>
            </a:extLst>
          </p:cNvPr>
          <p:cNvSpPr>
            <a:spLocks noGrp="1"/>
          </p:cNvSpPr>
          <p:nvPr>
            <p:ph type="body" idx="1"/>
          </p:nvPr>
        </p:nvSpPr>
        <p:spPr/>
        <p:txBody>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lang="it-IT" sz="1800">
                <a:effectLst/>
                <a:latin typeface="Roboto" panose="02000000000000000000" pitchFamily="2" charset="0"/>
                <a:ea typeface="Calibri" panose="020F0502020204030204" pitchFamily="34" charset="0"/>
                <a:cs typeface="Times New Roman" panose="02020603050405020304" pitchFamily="18" charset="0"/>
              </a:rPr>
              <a:t>Se le soluzioni consolidate come quelle per l’analisi di immagini continuano a essere utilizzate senza registrare incrementi significativi, a</a:t>
            </a:r>
            <a:r>
              <a:rPr lang="it-IT" sz="1800" b="1">
                <a:effectLst/>
                <a:latin typeface="Roboto" panose="02000000000000000000" pitchFamily="2" charset="0"/>
                <a:ea typeface="Calibri" panose="020F0502020204030204" pitchFamily="34" charset="0"/>
                <a:cs typeface="Times New Roman" panose="02020603050405020304" pitchFamily="18" charset="0"/>
              </a:rPr>
              <a:t> crescere </a:t>
            </a:r>
            <a:r>
              <a:rPr lang="it-IT" sz="1800" b="1" i="1">
                <a:effectLst/>
                <a:latin typeface="Roboto" panose="02000000000000000000" pitchFamily="2" charset="0"/>
                <a:ea typeface="Calibri" panose="020F0502020204030204" pitchFamily="34" charset="0"/>
                <a:cs typeface="Times New Roman" panose="02020603050405020304" pitchFamily="18" charset="0"/>
              </a:rPr>
              <a:t>rapidamente è soprattutto l’utilizzo</a:t>
            </a:r>
            <a:r>
              <a:rPr lang="it-IT" sz="1800">
                <a:effectLst/>
                <a:latin typeface="Roboto" panose="02000000000000000000" pitchFamily="2" charset="0"/>
                <a:ea typeface="Calibri" panose="020F0502020204030204" pitchFamily="34" charset="0"/>
                <a:cs typeface="Times New Roman" panose="02020603050405020304" pitchFamily="18" charset="0"/>
              </a:rPr>
              <a:t> </a:t>
            </a:r>
            <a:r>
              <a:rPr lang="it-IT" sz="1800" b="1" i="1">
                <a:effectLst/>
                <a:latin typeface="Roboto" panose="02000000000000000000" pitchFamily="2" charset="0"/>
                <a:ea typeface="Calibri" panose="020F0502020204030204" pitchFamily="34" charset="0"/>
                <a:cs typeface="Times New Roman" panose="02020603050405020304" pitchFamily="18" charset="0"/>
              </a:rPr>
              <a:t>di strumenti</a:t>
            </a:r>
            <a:r>
              <a:rPr lang="it-IT" sz="1800">
                <a:effectLst/>
                <a:latin typeface="Roboto" panose="02000000000000000000" pitchFamily="2" charset="0"/>
                <a:ea typeface="Calibri" panose="020F0502020204030204" pitchFamily="34" charset="0"/>
                <a:cs typeface="Times New Roman" panose="02020603050405020304" pitchFamily="18" charset="0"/>
              </a:rPr>
              <a:t> </a:t>
            </a:r>
            <a:r>
              <a:rPr lang="it-IT" sz="1800" b="1" i="1">
                <a:effectLst/>
                <a:latin typeface="Roboto" panose="02000000000000000000" pitchFamily="2" charset="0"/>
                <a:ea typeface="Calibri" panose="020F0502020204030204" pitchFamily="34" charset="0"/>
                <a:cs typeface="Times New Roman" panose="02020603050405020304" pitchFamily="18" charset="0"/>
              </a:rPr>
              <a:t>di </a:t>
            </a:r>
            <a:r>
              <a:rPr lang="it-IT" sz="1800" b="1" i="1">
                <a:solidFill>
                  <a:srgbClr val="FF0000"/>
                </a:solidFill>
                <a:effectLst/>
                <a:latin typeface="Roboto" panose="02000000000000000000" pitchFamily="2" charset="0"/>
                <a:ea typeface="Calibri" panose="020F0502020204030204" pitchFamily="34" charset="0"/>
                <a:cs typeface="Times New Roman" panose="02020603050405020304" pitchFamily="18" charset="0"/>
              </a:rPr>
              <a:t>Generative AI </a:t>
            </a:r>
            <a:r>
              <a:rPr lang="it-IT" sz="1800" b="1" i="1">
                <a:effectLst/>
                <a:latin typeface="Roboto" panose="02000000000000000000" pitchFamily="2" charset="0"/>
                <a:ea typeface="Calibri" panose="020F0502020204030204" pitchFamily="34" charset="0"/>
                <a:cs typeface="Times New Roman" panose="02020603050405020304" pitchFamily="18" charset="0"/>
              </a:rPr>
              <a:t>(</a:t>
            </a:r>
            <a:r>
              <a:rPr lang="it-IT" sz="1800" b="1" i="1" err="1">
                <a:effectLst/>
                <a:latin typeface="Roboto" panose="02000000000000000000" pitchFamily="2" charset="0"/>
                <a:ea typeface="Calibri" panose="020F0502020204030204" pitchFamily="34" charset="0"/>
                <a:cs typeface="Times New Roman" panose="02020603050405020304" pitchFamily="18" charset="0"/>
              </a:rPr>
              <a:t>GenAI</a:t>
            </a:r>
            <a:r>
              <a:rPr lang="it-IT" sz="1800" b="1" i="1">
                <a:effectLst/>
                <a:latin typeface="Roboto" panose="02000000000000000000" pitchFamily="2" charset="0"/>
                <a:ea typeface="Calibri" panose="020F0502020204030204" pitchFamily="34" charset="0"/>
                <a:cs typeface="Times New Roman" panose="02020603050405020304" pitchFamily="18" charset="0"/>
              </a:rPr>
              <a:t>). O</a:t>
            </a:r>
            <a:r>
              <a:rPr lang="it-IT" sz="1800">
                <a:effectLst/>
                <a:latin typeface="Calibri" panose="020F0502020204030204" pitchFamily="34" charset="0"/>
                <a:ea typeface="Calibri" panose="020F0502020204030204" pitchFamily="34" charset="0"/>
                <a:cs typeface="Arial" panose="020B0604020202020204" pitchFamily="34" charset="0"/>
              </a:rPr>
              <a:t>ltre il 90% dei professionisti che impiegano soluzioni di </a:t>
            </a:r>
            <a:r>
              <a:rPr lang="it-IT" sz="1800" err="1">
                <a:effectLst/>
                <a:latin typeface="Calibri" panose="020F0502020204030204" pitchFamily="34" charset="0"/>
                <a:ea typeface="Calibri" panose="020F0502020204030204" pitchFamily="34" charset="0"/>
                <a:cs typeface="Arial" panose="020B0604020202020204" pitchFamily="34" charset="0"/>
              </a:rPr>
              <a:t>GenAI</a:t>
            </a:r>
            <a:r>
              <a:rPr lang="it-IT" sz="1800">
                <a:effectLst/>
                <a:latin typeface="Calibri" panose="020F0502020204030204" pitchFamily="34" charset="0"/>
                <a:ea typeface="Calibri" panose="020F0502020204030204" pitchFamily="34" charset="0"/>
                <a:cs typeface="Arial" panose="020B0604020202020204" pitchFamily="34" charset="0"/>
              </a:rPr>
              <a:t> utilizza piattaforme generaliste e solo una minoranza, spesso in aggiunta a queste, usa piattaforme dedicate. Questi dati evidenziano una netta prevalenza di utilizzo di piattaforme non specificamente progettate per la sanità, un aspetto che richiede particolare attenzione soprattutto alla luce degli sviluppi regolatori più recenti in materia di General </a:t>
            </a:r>
            <a:r>
              <a:rPr lang="it-IT" sz="1800" err="1">
                <a:effectLst/>
                <a:latin typeface="Calibri" panose="020F0502020204030204" pitchFamily="34" charset="0"/>
                <a:ea typeface="Calibri" panose="020F0502020204030204" pitchFamily="34" charset="0"/>
                <a:cs typeface="Arial" panose="020B0604020202020204" pitchFamily="34" charset="0"/>
              </a:rPr>
              <a:t>Purpose</a:t>
            </a:r>
            <a:r>
              <a:rPr lang="it-IT" sz="1800">
                <a:effectLst/>
                <a:latin typeface="Calibri" panose="020F0502020204030204" pitchFamily="34" charset="0"/>
                <a:ea typeface="Calibri" panose="020F0502020204030204" pitchFamily="34" charset="0"/>
                <a:cs typeface="Arial" panose="020B0604020202020204" pitchFamily="34" charset="0"/>
              </a:rPr>
              <a:t> AI.</a:t>
            </a:r>
          </a:p>
          <a:p>
            <a:pPr algn="just">
              <a:lnSpc>
                <a:spcPct val="115000"/>
              </a:lnSpc>
            </a:pPr>
            <a:endParaRPr lang="it-IT" sz="1800">
              <a:effectLst/>
              <a:latin typeface="Roboto" panose="02000000000000000000" pitchFamily="2" charset="0"/>
              <a:ea typeface="Calibri" panose="020F0502020204030204" pitchFamily="34" charset="0"/>
              <a:cs typeface="Times New Roman" panose="02020603050405020304" pitchFamily="18" charset="0"/>
            </a:endParaRPr>
          </a:p>
          <a:p>
            <a:pPr algn="just">
              <a:lnSpc>
                <a:spcPct val="115000"/>
              </a:lnSpc>
            </a:pPr>
            <a:r>
              <a:rPr lang="it-IT" sz="1800" b="1" i="1">
                <a:effectLst/>
                <a:latin typeface="Roboto" panose="02000000000000000000" pitchFamily="2" charset="0"/>
                <a:ea typeface="Calibri" panose="020F0502020204030204" pitchFamily="34" charset="0"/>
                <a:cs typeface="Times New Roman" panose="02020603050405020304" pitchFamily="18" charset="0"/>
              </a:rPr>
              <a:t> </a:t>
            </a:r>
            <a:endParaRPr lang="it-IT" sz="1800">
              <a:effectLst/>
              <a:latin typeface="Roboto" panose="02000000000000000000" pitchFamily="2" charset="0"/>
              <a:ea typeface="Calibri" panose="020F0502020204030204" pitchFamily="34" charset="0"/>
              <a:cs typeface="Times New Roman" panose="02020603050405020304" pitchFamily="18" charset="0"/>
            </a:endParaRPr>
          </a:p>
          <a:p>
            <a:endParaRPr lang="it-IT"/>
          </a:p>
        </p:txBody>
      </p:sp>
      <p:sp>
        <p:nvSpPr>
          <p:cNvPr id="4" name="Segnaposto numero diapositiva 3">
            <a:extLst>
              <a:ext uri="{FF2B5EF4-FFF2-40B4-BE49-F238E27FC236}">
                <a16:creationId xmlns:a16="http://schemas.microsoft.com/office/drawing/2014/main" id="{C393D736-6536-1BD2-B15E-FDBB4FCC33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B96191-9AD0-064C-B136-98BA86C2F7BB}" type="slidenum">
              <a:rPr kumimoji="0" lang="it-IT" sz="1200" b="0" i="0" u="none" strike="noStrike" kern="1200" cap="none" spc="0" normalizeH="0" baseline="0" noProof="0" smtClean="0">
                <a:ln>
                  <a:noFill/>
                </a:ln>
                <a:solidFill>
                  <a:prstClr val="black"/>
                </a:solidFill>
                <a:effectLst/>
                <a:uLnTx/>
                <a:uFillTx/>
                <a:latin typeface="Montserrat" pitchFamily="2"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Montserrat" pitchFamily="2" charset="77"/>
              <a:ea typeface="+mn-ea"/>
              <a:cs typeface="+mn-cs"/>
            </a:endParaRPr>
          </a:p>
        </p:txBody>
      </p:sp>
    </p:spTree>
    <p:extLst>
      <p:ext uri="{BB962C8B-B14F-4D97-AF65-F5344CB8AC3E}">
        <p14:creationId xmlns:p14="http://schemas.microsoft.com/office/powerpoint/2010/main" val="528610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63AA-F0B7-9461-35CA-D272F060EFF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2A247A-AE66-D554-C95C-34E391C03A9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EB8ECA3-217C-DCBB-6D79-E02B98DF9A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a:effectLst/>
                <a:latin typeface="Roboto" panose="02000000000000000000" pitchFamily="2" charset="0"/>
                <a:ea typeface="Calibri" panose="020F0502020204030204" pitchFamily="34" charset="0"/>
                <a:cs typeface="Times New Roman" panose="02020603050405020304" pitchFamily="18" charset="0"/>
              </a:rPr>
              <a:t>In generale l’impatto futuro di questi strumenti sulla pratica clinica è considerato positivo per la maggior parte dei medici specialisti, in particolare è molto positivo per la ricerca di informazioni scientifiche, la generazione di documenti di sintesi e l’analisi della letteratura scientifica. Se guardiamo agli utilizzatori, emerge come vedano ancora più positivamente l’impatto di queste soluzioni, forse perché hanno potuto già toccare con mano le potenzialità della </a:t>
            </a:r>
            <a:r>
              <a:rPr lang="it-IT" sz="1800" err="1">
                <a:effectLst/>
                <a:latin typeface="Roboto" panose="02000000000000000000" pitchFamily="2" charset="0"/>
                <a:ea typeface="Calibri" panose="020F0502020204030204" pitchFamily="34" charset="0"/>
                <a:cs typeface="Times New Roman" panose="02020603050405020304" pitchFamily="18" charset="0"/>
              </a:rPr>
              <a:t>Gen</a:t>
            </a:r>
            <a:r>
              <a:rPr lang="it-IT" sz="1800">
                <a:effectLst/>
                <a:latin typeface="Roboto" panose="02000000000000000000" pitchFamily="2" charset="0"/>
                <a:ea typeface="Calibri" panose="020F0502020204030204" pitchFamily="34" charset="0"/>
                <a:cs typeface="Times New Roman" panose="02020603050405020304" pitchFamily="18" charset="0"/>
              </a:rPr>
              <a:t> AI nelle loro attività. </a:t>
            </a:r>
          </a:p>
          <a:p>
            <a:endParaRPr lang="it-IT"/>
          </a:p>
        </p:txBody>
      </p:sp>
      <p:sp>
        <p:nvSpPr>
          <p:cNvPr id="4" name="Segnaposto numero diapositiva 3">
            <a:extLst>
              <a:ext uri="{FF2B5EF4-FFF2-40B4-BE49-F238E27FC236}">
                <a16:creationId xmlns:a16="http://schemas.microsoft.com/office/drawing/2014/main" id="{C393D736-6536-1BD2-B15E-FDBB4FCC33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B96191-9AD0-064C-B136-98BA86C2F7BB}" type="slidenum">
              <a:rPr kumimoji="0" lang="it-IT" sz="1200" b="0" i="0" u="none" strike="noStrike" kern="1200" cap="none" spc="0" normalizeH="0" baseline="0" noProof="0" smtClean="0">
                <a:ln>
                  <a:noFill/>
                </a:ln>
                <a:solidFill>
                  <a:prstClr val="black"/>
                </a:solidFill>
                <a:effectLst/>
                <a:uLnTx/>
                <a:uFillTx/>
                <a:latin typeface="Montserrat" pitchFamily="2"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it-IT" sz="1200" b="0" i="0" u="none" strike="noStrike" kern="1200" cap="none" spc="0" normalizeH="0" baseline="0" noProof="0">
              <a:ln>
                <a:noFill/>
              </a:ln>
              <a:solidFill>
                <a:prstClr val="black"/>
              </a:solidFill>
              <a:effectLst/>
              <a:uLnTx/>
              <a:uFillTx/>
              <a:latin typeface="Montserrat" pitchFamily="2" charset="77"/>
              <a:ea typeface="+mn-ea"/>
              <a:cs typeface="+mn-cs"/>
            </a:endParaRPr>
          </a:p>
        </p:txBody>
      </p:sp>
    </p:spTree>
    <p:extLst>
      <p:ext uri="{BB962C8B-B14F-4D97-AF65-F5344CB8AC3E}">
        <p14:creationId xmlns:p14="http://schemas.microsoft.com/office/powerpoint/2010/main" val="2344963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63AA-F0B7-9461-35CA-D272F060EFF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2A247A-AE66-D554-C95C-34E391C03A9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EB8ECA3-217C-DCBB-6D79-E02B98DF9A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a:effectLst/>
                <a:latin typeface="Roboto" panose="02000000000000000000" pitchFamily="2" charset="0"/>
                <a:ea typeface="Calibri" panose="020F0502020204030204" pitchFamily="34" charset="0"/>
                <a:cs typeface="Times New Roman" panose="02020603050405020304" pitchFamily="18" charset="0"/>
              </a:rPr>
              <a:t>Proprio sulla generazione di documenti di sintesi e analisi della letteratura, l’Osservatorio ha stimato – sia attraverso i dati raccolti dai medici sia attraverso l’analisi della letteratura accademica su questo fronte - che, in futuro, l’adozione della </a:t>
            </a:r>
            <a:r>
              <a:rPr lang="it-IT" sz="1200" err="1">
                <a:solidFill>
                  <a:srgbClr val="000000"/>
                </a:solidFill>
                <a:effectLst/>
                <a:latin typeface="Roboto" panose="02000000000000000000" pitchFamily="2" charset="0"/>
                <a:ea typeface="Calibri" panose="020F0502020204030204" pitchFamily="34" charset="0"/>
                <a:cs typeface="Times New Roman" panose="02020603050405020304" pitchFamily="18" charset="0"/>
              </a:rPr>
              <a:t>GenAI</a:t>
            </a:r>
            <a:r>
              <a:rPr lang="it-IT" sz="1200">
                <a:solidFill>
                  <a:srgbClr val="000000"/>
                </a:solidFill>
                <a:effectLst/>
                <a:latin typeface="Roboto" panose="02000000000000000000" pitchFamily="2" charset="0"/>
                <a:ea typeface="Calibri" panose="020F0502020204030204" pitchFamily="34" charset="0"/>
                <a:cs typeface="Times New Roman" panose="02020603050405020304" pitchFamily="18" charset="0"/>
              </a:rPr>
              <a:t> potrebbe portare </a:t>
            </a:r>
            <a:r>
              <a:rPr lang="it-IT" sz="1200">
                <a:effectLst/>
                <a:latin typeface="Roboto" panose="02000000000000000000" pitchFamily="2" charset="0"/>
                <a:ea typeface="Calibri" panose="020F0502020204030204" pitchFamily="34" charset="0"/>
                <a:cs typeface="Times New Roman" panose="02020603050405020304" pitchFamily="18" charset="0"/>
              </a:rPr>
              <a:t>un medico a risparmiare mediamente circa 2 giornate all’anno. </a:t>
            </a:r>
          </a:p>
          <a:p>
            <a:endParaRPr lang="it-IT"/>
          </a:p>
        </p:txBody>
      </p:sp>
      <p:sp>
        <p:nvSpPr>
          <p:cNvPr id="4" name="Segnaposto numero diapositiva 3">
            <a:extLst>
              <a:ext uri="{FF2B5EF4-FFF2-40B4-BE49-F238E27FC236}">
                <a16:creationId xmlns:a16="http://schemas.microsoft.com/office/drawing/2014/main" id="{C393D736-6536-1BD2-B15E-FDBB4FCC33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B96191-9AD0-064C-B136-98BA86C2F7BB}" type="slidenum">
              <a:rPr kumimoji="0" lang="it-IT" sz="1200" b="0" i="0" u="none" strike="noStrike" kern="1200" cap="none" spc="0" normalizeH="0" baseline="0" noProof="0" smtClean="0">
                <a:ln>
                  <a:noFill/>
                </a:ln>
                <a:solidFill>
                  <a:prstClr val="black"/>
                </a:solidFill>
                <a:effectLst/>
                <a:uLnTx/>
                <a:uFillTx/>
                <a:latin typeface="Montserrat" pitchFamily="2"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it-IT" sz="1200" b="0" i="0" u="none" strike="noStrike" kern="1200" cap="none" spc="0" normalizeH="0" baseline="0" noProof="0">
              <a:ln>
                <a:noFill/>
              </a:ln>
              <a:solidFill>
                <a:prstClr val="black"/>
              </a:solidFill>
              <a:effectLst/>
              <a:uLnTx/>
              <a:uFillTx/>
              <a:latin typeface="Montserrat" pitchFamily="2" charset="77"/>
              <a:ea typeface="+mn-ea"/>
              <a:cs typeface="+mn-cs"/>
            </a:endParaRPr>
          </a:p>
        </p:txBody>
      </p:sp>
    </p:spTree>
    <p:extLst>
      <p:ext uri="{BB962C8B-B14F-4D97-AF65-F5344CB8AC3E}">
        <p14:creationId xmlns:p14="http://schemas.microsoft.com/office/powerpoint/2010/main" val="3233140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63AA-F0B7-9461-35CA-D272F060EFF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2A247A-AE66-D554-C95C-34E391C03A9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EB8ECA3-217C-DCBB-6D79-E02B98DF9A00}"/>
              </a:ext>
            </a:extLst>
          </p:cNvPr>
          <p:cNvSpPr>
            <a:spLocks noGrp="1"/>
          </p:cNvSpPr>
          <p:nvPr>
            <p:ph type="body" idx="1"/>
          </p:nvPr>
        </p:nvSpPr>
        <p:spPr/>
        <p:txBody>
          <a:bodyPr/>
          <a:lstStyle/>
          <a:p>
            <a:pPr algn="just">
              <a:lnSpc>
                <a:spcPct val="115000"/>
              </a:lnSpc>
            </a:pPr>
            <a:r>
              <a:rPr lang="it-IT" sz="1800">
                <a:effectLst/>
                <a:latin typeface="Roboto" panose="02000000000000000000" pitchFamily="2" charset="0"/>
                <a:ea typeface="Calibri" panose="020F0502020204030204" pitchFamily="34" charset="0"/>
                <a:cs typeface="Times New Roman" panose="02020603050405020304" pitchFamily="18" charset="0"/>
              </a:rPr>
              <a:t>Il risparmio di tempo dedicato ad attività burocratiche è proprio uno degli impatti più rilevanti percepiti dai professionisti sanitari: lo dichiarano il 53% dei medici specialisti, il 46% degli infermieri e il 47% dei MMG. Ovviamente esistono altri benefici associati all’AI, ma meno rilevanti per i professionisti, tra cui la riduzione degli errori e la maggior rapidità nel prendere decisioni. </a:t>
            </a:r>
          </a:p>
          <a:p>
            <a:pPr algn="just">
              <a:lnSpc>
                <a:spcPct val="115000"/>
              </a:lnSpc>
            </a:pPr>
            <a:r>
              <a:rPr lang="it-IT" sz="1800" b="1" i="1">
                <a:effectLst/>
                <a:latin typeface="Roboto" panose="02000000000000000000" pitchFamily="2" charset="0"/>
                <a:ea typeface="Calibri" panose="020F0502020204030204" pitchFamily="34" charset="0"/>
                <a:cs typeface="Times New Roman" panose="02020603050405020304" pitchFamily="18" charset="0"/>
              </a:rPr>
              <a:t>L’Osservatorio ha però cercato di comprendere meglio gli impatti dell’AI sul risparmio di tempo per le attività burocratiche. </a:t>
            </a:r>
            <a:endParaRPr lang="it-IT"/>
          </a:p>
        </p:txBody>
      </p:sp>
      <p:sp>
        <p:nvSpPr>
          <p:cNvPr id="4" name="Segnaposto numero diapositiva 3">
            <a:extLst>
              <a:ext uri="{FF2B5EF4-FFF2-40B4-BE49-F238E27FC236}">
                <a16:creationId xmlns:a16="http://schemas.microsoft.com/office/drawing/2014/main" id="{C393D736-6536-1BD2-B15E-FDBB4FCC33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B96191-9AD0-064C-B136-98BA86C2F7BB}" type="slidenum">
              <a:rPr kumimoji="0" lang="it-IT" sz="1200" b="0" i="0" u="none" strike="noStrike" kern="1200" cap="none" spc="0" normalizeH="0" baseline="0" noProof="0" smtClean="0">
                <a:ln>
                  <a:noFill/>
                </a:ln>
                <a:solidFill>
                  <a:prstClr val="black"/>
                </a:solidFill>
                <a:effectLst/>
                <a:uLnTx/>
                <a:uFillTx/>
                <a:latin typeface="Montserrat" pitchFamily="2" charset="77"/>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it-IT" sz="1200" b="0" i="0" u="none" strike="noStrike" kern="1200" cap="none" spc="0" normalizeH="0" baseline="0" noProof="0">
              <a:ln>
                <a:noFill/>
              </a:ln>
              <a:solidFill>
                <a:prstClr val="black"/>
              </a:solidFill>
              <a:effectLst/>
              <a:uLnTx/>
              <a:uFillTx/>
              <a:latin typeface="Montserrat" pitchFamily="2" charset="77"/>
              <a:ea typeface="+mn-ea"/>
              <a:cs typeface="+mn-cs"/>
            </a:endParaRPr>
          </a:p>
        </p:txBody>
      </p:sp>
    </p:spTree>
    <p:extLst>
      <p:ext uri="{BB962C8B-B14F-4D97-AF65-F5344CB8AC3E}">
        <p14:creationId xmlns:p14="http://schemas.microsoft.com/office/powerpoint/2010/main" val="3459096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just">
              <a:lnSpc>
                <a:spcPct val="115000"/>
              </a:lnSpc>
            </a:pPr>
            <a:r>
              <a:rPr lang="it-IT" sz="1200" b="1" i="1">
                <a:effectLst/>
                <a:latin typeface="Roboto" panose="02000000000000000000" pitchFamily="2" charset="0"/>
                <a:ea typeface="Calibri" panose="020F0502020204030204" pitchFamily="34" charset="0"/>
                <a:cs typeface="Times New Roman" panose="02020603050405020304" pitchFamily="18" charset="0"/>
              </a:rPr>
              <a:t>L’Osservatorio ha quantificato un risparmio potenziale di circa una settimana lavorativa per singolo medico specialista e circa due settimane per ciascun medico di famiglia in attività di tipo amministrativo o legate alla gestione operativa, grazie al ricorso all’AI.</a:t>
            </a:r>
            <a:r>
              <a:rPr lang="it-IT" sz="1200">
                <a:effectLst/>
                <a:latin typeface="Roboto" panose="02000000000000000000" pitchFamily="2" charset="0"/>
                <a:ea typeface="Calibri" panose="020F0502020204030204" pitchFamily="34" charset="0"/>
                <a:cs typeface="Times New Roman" panose="02020603050405020304" pitchFamily="18" charset="0"/>
              </a:rPr>
              <a:t> Un utilizzo più diffuso di questi strumenti potrebbe quindi contribuire ad alleviare l’attuale stato di saturazione dei professionisti sanitari. Comprese attività di certificazione di malattia, prescrizione e redazione di piani terapeutici. Si veda la Nota Metodologia per maggiori dettagli.</a:t>
            </a:r>
          </a:p>
          <a:p>
            <a:pPr>
              <a:lnSpc>
                <a:spcPct val="115000"/>
              </a:lnSpc>
            </a:pPr>
            <a:r>
              <a:rPr lang="it-IT" sz="1200">
                <a:effectLst/>
                <a:latin typeface="Roboto" panose="02000000000000000000" pitchFamily="2" charset="0"/>
                <a:ea typeface="Calibri" panose="020F0502020204030204" pitchFamily="34" charset="0"/>
                <a:cs typeface="Times New Roman" panose="02020603050405020304" pitchFamily="18" charset="0"/>
              </a:rPr>
              <a:t>Comprese attività di gestione delle agende, fatturazione, rendicontazione, ecc. Si veda la Nota Metodologia per maggiori dettagli.</a:t>
            </a:r>
          </a:p>
          <a:p>
            <a:endParaRPr lang="it-IT"/>
          </a:p>
        </p:txBody>
      </p:sp>
      <p:sp>
        <p:nvSpPr>
          <p:cNvPr id="4" name="Segnaposto numero diapositiva 3"/>
          <p:cNvSpPr>
            <a:spLocks noGrp="1"/>
          </p:cNvSpPr>
          <p:nvPr>
            <p:ph type="sldNum" sz="quarter" idx="5"/>
          </p:nvPr>
        </p:nvSpPr>
        <p:spPr/>
        <p:txBody>
          <a:bodyPr/>
          <a:lstStyle/>
          <a:p>
            <a:fld id="{F1B96191-9AD0-064C-B136-98BA86C2F7BB}" type="slidenum">
              <a:rPr lang="it-IT" smtClean="0"/>
              <a:pPr/>
              <a:t>9</a:t>
            </a:fld>
            <a:endParaRPr lang="it-IT"/>
          </a:p>
        </p:txBody>
      </p:sp>
    </p:spTree>
    <p:extLst>
      <p:ext uri="{BB962C8B-B14F-4D97-AF65-F5344CB8AC3E}">
        <p14:creationId xmlns:p14="http://schemas.microsoft.com/office/powerpoint/2010/main" val="1315901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perti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53ED267E-BDE2-8A4E-A902-14CA496845FB}"/>
              </a:ext>
            </a:extLst>
          </p:cNvPr>
          <p:cNvSpPr>
            <a:spLocks noGrp="1"/>
          </p:cNvSpPr>
          <p:nvPr>
            <p:ph type="title" hasCustomPrompt="1"/>
          </p:nvPr>
        </p:nvSpPr>
        <p:spPr>
          <a:xfrm>
            <a:off x="4078509" y="1797754"/>
            <a:ext cx="4466136" cy="1027478"/>
          </a:xfrm>
          <a:prstGeom prst="rect">
            <a:avLst/>
          </a:prstGeom>
        </p:spPr>
        <p:txBody>
          <a:bodyPr lIns="0" tIns="144000" rIns="0" bIns="0"/>
          <a:lstStyle>
            <a:lvl1pPr algn="l">
              <a:defRPr sz="2000" b="1">
                <a:solidFill>
                  <a:schemeClr val="bg1"/>
                </a:solidFill>
                <a:latin typeface="Montserrat" pitchFamily="2" charset="77"/>
              </a:defRPr>
            </a:lvl1pPr>
          </a:lstStyle>
          <a:p>
            <a:r>
              <a:rPr lang="it-IT"/>
              <a:t>Titolo</a:t>
            </a:r>
          </a:p>
        </p:txBody>
      </p:sp>
      <p:sp>
        <p:nvSpPr>
          <p:cNvPr id="9" name="Segnaposto testo 8">
            <a:extLst>
              <a:ext uri="{FF2B5EF4-FFF2-40B4-BE49-F238E27FC236}">
                <a16:creationId xmlns:a16="http://schemas.microsoft.com/office/drawing/2014/main" id="{B151AA98-5370-3341-AEA7-E5C1D4258BB5}"/>
              </a:ext>
            </a:extLst>
          </p:cNvPr>
          <p:cNvSpPr>
            <a:spLocks noGrp="1"/>
          </p:cNvSpPr>
          <p:nvPr>
            <p:ph type="body" sz="quarter" idx="10" hasCustomPrompt="1"/>
          </p:nvPr>
        </p:nvSpPr>
        <p:spPr>
          <a:xfrm>
            <a:off x="4078508" y="2825232"/>
            <a:ext cx="4466136" cy="788936"/>
          </a:xfrm>
          <a:prstGeom prst="rect">
            <a:avLst/>
          </a:prstGeom>
        </p:spPr>
        <p:txBody>
          <a:bodyPr lIns="0" tIns="72000" rIns="0" bIns="0"/>
          <a:lstStyle>
            <a:lvl1pPr marL="0" indent="0">
              <a:buNone/>
              <a:defRPr sz="1300">
                <a:solidFill>
                  <a:schemeClr val="bg1"/>
                </a:solidFill>
                <a:latin typeface="Montserrat" pitchFamily="2" charset="77"/>
              </a:defRPr>
            </a:lvl1pPr>
            <a:lvl2pPr marL="457200" indent="0">
              <a:buNone/>
              <a:defRPr sz="1500">
                <a:solidFill>
                  <a:schemeClr val="bg1"/>
                </a:solidFill>
                <a:latin typeface="Montserrat" pitchFamily="2" charset="77"/>
              </a:defRPr>
            </a:lvl2pPr>
            <a:lvl3pPr marL="914400" indent="0">
              <a:buNone/>
              <a:defRPr sz="1500">
                <a:solidFill>
                  <a:schemeClr val="bg1"/>
                </a:solidFill>
                <a:latin typeface="Montserrat" pitchFamily="2" charset="77"/>
              </a:defRPr>
            </a:lvl3pPr>
            <a:lvl4pPr marL="1371600" indent="0">
              <a:buNone/>
              <a:defRPr sz="1500">
                <a:solidFill>
                  <a:schemeClr val="bg1"/>
                </a:solidFill>
                <a:latin typeface="Montserrat" pitchFamily="2" charset="77"/>
              </a:defRPr>
            </a:lvl4pPr>
            <a:lvl5pPr marL="1828800" indent="0">
              <a:buNone/>
              <a:defRPr sz="1500">
                <a:solidFill>
                  <a:schemeClr val="bg1"/>
                </a:solidFill>
                <a:latin typeface="Montserrat" pitchFamily="2" charset="77"/>
              </a:defRPr>
            </a:lvl5pPr>
          </a:lstStyle>
          <a:p>
            <a:pPr lvl="0"/>
            <a:r>
              <a:rPr lang="it-IT"/>
              <a:t>Sottotitolo</a:t>
            </a:r>
          </a:p>
        </p:txBody>
      </p:sp>
      <p:sp>
        <p:nvSpPr>
          <p:cNvPr id="37" name="Segnaposto testo 8">
            <a:extLst>
              <a:ext uri="{FF2B5EF4-FFF2-40B4-BE49-F238E27FC236}">
                <a16:creationId xmlns:a16="http://schemas.microsoft.com/office/drawing/2014/main" id="{F1175027-2715-C94D-B66B-BF68CA41C31F}"/>
              </a:ext>
            </a:extLst>
          </p:cNvPr>
          <p:cNvSpPr>
            <a:spLocks noGrp="1"/>
          </p:cNvSpPr>
          <p:nvPr>
            <p:ph type="body" sz="quarter" idx="11" hasCustomPrompt="1"/>
          </p:nvPr>
        </p:nvSpPr>
        <p:spPr>
          <a:xfrm>
            <a:off x="4078508" y="1581754"/>
            <a:ext cx="4466135" cy="216000"/>
          </a:xfrm>
          <a:prstGeom prst="rect">
            <a:avLst/>
          </a:prstGeom>
        </p:spPr>
        <p:txBody>
          <a:bodyPr wrap="none" lIns="0" tIns="0" rIns="0" bIns="0" anchor="ctr"/>
          <a:lstStyle>
            <a:lvl1pPr marL="228600" indent="-228600">
              <a:buSzPct val="230000"/>
              <a:buFontTx/>
              <a:buBlip>
                <a:blip r:embed="rId3"/>
              </a:buBlip>
              <a:tabLst/>
              <a:defRPr sz="1300">
                <a:solidFill>
                  <a:schemeClr val="accent6">
                    <a:lumMod val="60000"/>
                    <a:lumOff val="40000"/>
                  </a:schemeClr>
                </a:solidFill>
                <a:latin typeface="Montserrat" pitchFamily="2" charset="77"/>
              </a:defRPr>
            </a:lvl1pPr>
            <a:lvl2pPr marL="457200" indent="0">
              <a:buNone/>
              <a:defRPr sz="1500">
                <a:solidFill>
                  <a:schemeClr val="bg1"/>
                </a:solidFill>
                <a:latin typeface="Montserrat" pitchFamily="2" charset="77"/>
              </a:defRPr>
            </a:lvl2pPr>
            <a:lvl3pPr marL="914400" indent="0">
              <a:buNone/>
              <a:defRPr sz="1500">
                <a:solidFill>
                  <a:schemeClr val="bg1"/>
                </a:solidFill>
                <a:latin typeface="Montserrat" pitchFamily="2" charset="77"/>
              </a:defRPr>
            </a:lvl3pPr>
            <a:lvl4pPr marL="1371600" indent="0">
              <a:buNone/>
              <a:defRPr sz="1500">
                <a:solidFill>
                  <a:schemeClr val="bg1"/>
                </a:solidFill>
                <a:latin typeface="Montserrat" pitchFamily="2" charset="77"/>
              </a:defRPr>
            </a:lvl4pPr>
            <a:lvl5pPr marL="1828800" indent="0">
              <a:buNone/>
              <a:defRPr sz="1500">
                <a:solidFill>
                  <a:schemeClr val="bg1"/>
                </a:solidFill>
                <a:latin typeface="Montserrat" pitchFamily="2" charset="77"/>
              </a:defRPr>
            </a:lvl5pPr>
          </a:lstStyle>
          <a:p>
            <a:pPr lvl="0"/>
            <a:r>
              <a:rPr lang="it-IT"/>
              <a:t>Osservatorio</a:t>
            </a:r>
          </a:p>
        </p:txBody>
      </p:sp>
      <p:sp>
        <p:nvSpPr>
          <p:cNvPr id="50" name="Segnaposto testo 8">
            <a:extLst>
              <a:ext uri="{FF2B5EF4-FFF2-40B4-BE49-F238E27FC236}">
                <a16:creationId xmlns:a16="http://schemas.microsoft.com/office/drawing/2014/main" id="{076EBB1A-C496-8E4D-B770-DAB80FD3EA32}"/>
              </a:ext>
            </a:extLst>
          </p:cNvPr>
          <p:cNvSpPr>
            <a:spLocks noGrp="1"/>
          </p:cNvSpPr>
          <p:nvPr>
            <p:ph type="body" sz="quarter" idx="12" hasCustomPrompt="1"/>
          </p:nvPr>
        </p:nvSpPr>
        <p:spPr>
          <a:xfrm>
            <a:off x="4078508" y="1361975"/>
            <a:ext cx="4466135" cy="216000"/>
          </a:xfrm>
          <a:prstGeom prst="rect">
            <a:avLst/>
          </a:prstGeom>
        </p:spPr>
        <p:txBody>
          <a:bodyPr wrap="none" lIns="0" tIns="0" rIns="0" bIns="0" anchor="ctr"/>
          <a:lstStyle>
            <a:lvl1pPr marL="228600" indent="-228600">
              <a:buSzPct val="250000"/>
              <a:buFontTx/>
              <a:buBlip>
                <a:blip r:embed="rId4"/>
              </a:buBlip>
              <a:tabLst/>
              <a:defRPr sz="1100">
                <a:solidFill>
                  <a:schemeClr val="accent6">
                    <a:lumMod val="60000"/>
                    <a:lumOff val="40000"/>
                  </a:schemeClr>
                </a:solidFill>
                <a:latin typeface="Montserrat" pitchFamily="2" charset="77"/>
              </a:defRPr>
            </a:lvl1pPr>
            <a:lvl2pPr marL="457200" indent="0">
              <a:buNone/>
              <a:defRPr sz="1500">
                <a:solidFill>
                  <a:schemeClr val="bg1"/>
                </a:solidFill>
                <a:latin typeface="Montserrat" pitchFamily="2" charset="77"/>
              </a:defRPr>
            </a:lvl2pPr>
            <a:lvl3pPr marL="914400" indent="0">
              <a:buNone/>
              <a:defRPr sz="1500">
                <a:solidFill>
                  <a:schemeClr val="bg1"/>
                </a:solidFill>
                <a:latin typeface="Montserrat" pitchFamily="2" charset="77"/>
              </a:defRPr>
            </a:lvl3pPr>
            <a:lvl4pPr marL="1371600" indent="0">
              <a:buNone/>
              <a:defRPr sz="1500">
                <a:solidFill>
                  <a:schemeClr val="bg1"/>
                </a:solidFill>
                <a:latin typeface="Montserrat" pitchFamily="2" charset="77"/>
              </a:defRPr>
            </a:lvl4pPr>
            <a:lvl5pPr marL="1828800" indent="0">
              <a:buNone/>
              <a:defRPr sz="1500">
                <a:solidFill>
                  <a:schemeClr val="bg1"/>
                </a:solidFill>
                <a:latin typeface="Montserrat" pitchFamily="2" charset="77"/>
              </a:defRPr>
            </a:lvl5pPr>
          </a:lstStyle>
          <a:p>
            <a:pPr lvl="0"/>
            <a:r>
              <a:rPr lang="it-IT"/>
              <a:t>Data</a:t>
            </a:r>
          </a:p>
        </p:txBody>
      </p:sp>
      <p:grpSp>
        <p:nvGrpSpPr>
          <p:cNvPr id="72" name="Gruppo 71">
            <a:extLst>
              <a:ext uri="{FF2B5EF4-FFF2-40B4-BE49-F238E27FC236}">
                <a16:creationId xmlns:a16="http://schemas.microsoft.com/office/drawing/2014/main" id="{39EE79E7-9AC9-EC47-B0CF-70C460D22507}"/>
              </a:ext>
            </a:extLst>
          </p:cNvPr>
          <p:cNvGrpSpPr/>
          <p:nvPr userDrawn="1"/>
        </p:nvGrpSpPr>
        <p:grpSpPr>
          <a:xfrm>
            <a:off x="1046134" y="1618208"/>
            <a:ext cx="1940400" cy="1940400"/>
            <a:chOff x="3803534" y="2472339"/>
            <a:chExt cx="172493" cy="172534"/>
          </a:xfrm>
          <a:solidFill>
            <a:schemeClr val="bg1"/>
          </a:solidFill>
        </p:grpSpPr>
        <p:sp>
          <p:nvSpPr>
            <p:cNvPr id="73" name="Figura a mano libera 72">
              <a:extLst>
                <a:ext uri="{FF2B5EF4-FFF2-40B4-BE49-F238E27FC236}">
                  <a16:creationId xmlns:a16="http://schemas.microsoft.com/office/drawing/2014/main" id="{EB95A983-CA95-A042-B456-6B2112E5C6CC}"/>
                </a:ext>
              </a:extLst>
            </p:cNvPr>
            <p:cNvSpPr/>
            <p:nvPr/>
          </p:nvSpPr>
          <p:spPr>
            <a:xfrm>
              <a:off x="3920952" y="2516312"/>
              <a:ext cx="26002" cy="72735"/>
            </a:xfrm>
            <a:custGeom>
              <a:avLst/>
              <a:gdLst>
                <a:gd name="connsiteX0" fmla="*/ 11097 w 26002"/>
                <a:gd name="connsiteY0" fmla="*/ 17 h 72735"/>
                <a:gd name="connsiteX1" fmla="*/ 11080 w 26002"/>
                <a:gd name="connsiteY1" fmla="*/ 0 h 72735"/>
                <a:gd name="connsiteX2" fmla="*/ 804 w 26002"/>
                <a:gd name="connsiteY2" fmla="*/ 10278 h 72735"/>
                <a:gd name="connsiteX3" fmla="*/ 821 w 26002"/>
                <a:gd name="connsiteY3" fmla="*/ 10296 h 72735"/>
                <a:gd name="connsiteX4" fmla="*/ 821 w 26002"/>
                <a:gd name="connsiteY4" fmla="*/ 61713 h 72735"/>
                <a:gd name="connsiteX5" fmla="*/ 0 w 26002"/>
                <a:gd name="connsiteY5" fmla="*/ 62448 h 72735"/>
                <a:gd name="connsiteX6" fmla="*/ 10285 w 26002"/>
                <a:gd name="connsiteY6" fmla="*/ 72735 h 72735"/>
                <a:gd name="connsiteX7" fmla="*/ 11097 w 26002"/>
                <a:gd name="connsiteY7" fmla="*/ 71992 h 72735"/>
                <a:gd name="connsiteX8" fmla="*/ 11097 w 26002"/>
                <a:gd name="connsiteY8" fmla="*/ 17 h 7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02" h="72735">
                  <a:moveTo>
                    <a:pt x="11097" y="17"/>
                  </a:moveTo>
                  <a:cubicBezTo>
                    <a:pt x="11088" y="17"/>
                    <a:pt x="11080" y="9"/>
                    <a:pt x="11080" y="0"/>
                  </a:cubicBezTo>
                  <a:lnTo>
                    <a:pt x="804" y="10278"/>
                  </a:lnTo>
                  <a:cubicBezTo>
                    <a:pt x="804" y="10278"/>
                    <a:pt x="812" y="10287"/>
                    <a:pt x="821" y="10296"/>
                  </a:cubicBezTo>
                  <a:cubicBezTo>
                    <a:pt x="15021" y="24498"/>
                    <a:pt x="15021" y="47519"/>
                    <a:pt x="821" y="61713"/>
                  </a:cubicBezTo>
                  <a:lnTo>
                    <a:pt x="0" y="62448"/>
                  </a:lnTo>
                  <a:lnTo>
                    <a:pt x="10285" y="72735"/>
                  </a:lnTo>
                  <a:cubicBezTo>
                    <a:pt x="10544" y="72484"/>
                    <a:pt x="10829" y="72260"/>
                    <a:pt x="11097" y="71992"/>
                  </a:cubicBezTo>
                  <a:cubicBezTo>
                    <a:pt x="30966" y="52127"/>
                    <a:pt x="30975" y="19926"/>
                    <a:pt x="11097" y="17"/>
                  </a:cubicBezTo>
                  <a:close/>
                </a:path>
              </a:pathLst>
            </a:custGeom>
            <a:grpFill/>
            <a:ln w="8631" cap="flat">
              <a:noFill/>
              <a:prstDash val="solid"/>
              <a:miter/>
            </a:ln>
          </p:spPr>
          <p:txBody>
            <a:bodyPr rtlCol="0" anchor="ctr"/>
            <a:lstStyle/>
            <a:p>
              <a:endParaRPr lang="it-IT" b="0" i="0">
                <a:latin typeface="Montserrat" pitchFamily="2" charset="77"/>
              </a:endParaRPr>
            </a:p>
          </p:txBody>
        </p:sp>
        <p:sp>
          <p:nvSpPr>
            <p:cNvPr id="74" name="Figura a mano libera 73">
              <a:extLst>
                <a:ext uri="{FF2B5EF4-FFF2-40B4-BE49-F238E27FC236}">
                  <a16:creationId xmlns:a16="http://schemas.microsoft.com/office/drawing/2014/main" id="{BD3E3C59-4B9A-2842-93F6-4CA0874BF722}"/>
                </a:ext>
              </a:extLst>
            </p:cNvPr>
            <p:cNvSpPr/>
            <p:nvPr/>
          </p:nvSpPr>
          <p:spPr>
            <a:xfrm>
              <a:off x="3803534" y="2472339"/>
              <a:ext cx="172493" cy="172534"/>
            </a:xfrm>
            <a:custGeom>
              <a:avLst/>
              <a:gdLst>
                <a:gd name="connsiteX0" fmla="*/ 149075 w 172493"/>
                <a:gd name="connsiteY0" fmla="*/ 23425 h 172534"/>
                <a:gd name="connsiteX1" fmla="*/ 35988 w 172493"/>
                <a:gd name="connsiteY1" fmla="*/ 23425 h 172534"/>
                <a:gd name="connsiteX2" fmla="*/ 31087 w 172493"/>
                <a:gd name="connsiteY2" fmla="*/ 131162 h 172534"/>
                <a:gd name="connsiteX3" fmla="*/ 0 w 172493"/>
                <a:gd name="connsiteY3" fmla="*/ 162256 h 172534"/>
                <a:gd name="connsiteX4" fmla="*/ 10276 w 172493"/>
                <a:gd name="connsiteY4" fmla="*/ 172534 h 172534"/>
                <a:gd name="connsiteX5" fmla="*/ 51691 w 172493"/>
                <a:gd name="connsiteY5" fmla="*/ 131118 h 172534"/>
                <a:gd name="connsiteX6" fmla="*/ 137978 w 172493"/>
                <a:gd name="connsiteY6" fmla="*/ 126995 h 172534"/>
                <a:gd name="connsiteX7" fmla="*/ 127702 w 172493"/>
                <a:gd name="connsiteY7" fmla="*/ 116717 h 172534"/>
                <a:gd name="connsiteX8" fmla="*/ 56548 w 172493"/>
                <a:gd name="connsiteY8" fmla="*/ 115973 h 172534"/>
                <a:gd name="connsiteX9" fmla="*/ 56548 w 172493"/>
                <a:gd name="connsiteY9" fmla="*/ 43990 h 172534"/>
                <a:gd name="connsiteX10" fmla="*/ 128497 w 172493"/>
                <a:gd name="connsiteY10" fmla="*/ 43973 h 172534"/>
                <a:gd name="connsiteX11" fmla="*/ 128497 w 172493"/>
                <a:gd name="connsiteY11" fmla="*/ 43973 h 172534"/>
                <a:gd name="connsiteX12" fmla="*/ 128514 w 172493"/>
                <a:gd name="connsiteY12" fmla="*/ 43990 h 172534"/>
                <a:gd name="connsiteX13" fmla="*/ 138790 w 172493"/>
                <a:gd name="connsiteY13" fmla="*/ 33703 h 172534"/>
                <a:gd name="connsiteX14" fmla="*/ 138790 w 172493"/>
                <a:gd name="connsiteY14" fmla="*/ 33703 h 172534"/>
                <a:gd name="connsiteX15" fmla="*/ 138790 w 172493"/>
                <a:gd name="connsiteY15" fmla="*/ 126252 h 172534"/>
                <a:gd name="connsiteX16" fmla="*/ 137978 w 172493"/>
                <a:gd name="connsiteY16" fmla="*/ 126995 h 172534"/>
                <a:gd name="connsiteX17" fmla="*/ 148271 w 172493"/>
                <a:gd name="connsiteY17" fmla="*/ 137290 h 172534"/>
                <a:gd name="connsiteX18" fmla="*/ 149066 w 172493"/>
                <a:gd name="connsiteY18" fmla="*/ 136530 h 172534"/>
                <a:gd name="connsiteX19" fmla="*/ 149075 w 172493"/>
                <a:gd name="connsiteY19" fmla="*/ 23425 h 1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2493" h="172534">
                  <a:moveTo>
                    <a:pt x="149075" y="23425"/>
                  </a:moveTo>
                  <a:cubicBezTo>
                    <a:pt x="117850" y="-7808"/>
                    <a:pt x="67213" y="-7808"/>
                    <a:pt x="35988" y="23425"/>
                  </a:cubicBezTo>
                  <a:cubicBezTo>
                    <a:pt x="6491" y="52928"/>
                    <a:pt x="4866" y="99739"/>
                    <a:pt x="31087" y="131162"/>
                  </a:cubicBezTo>
                  <a:lnTo>
                    <a:pt x="0" y="162256"/>
                  </a:lnTo>
                  <a:lnTo>
                    <a:pt x="10276" y="172534"/>
                  </a:lnTo>
                  <a:lnTo>
                    <a:pt x="51691" y="131118"/>
                  </a:lnTo>
                  <a:cubicBezTo>
                    <a:pt x="77091" y="151468"/>
                    <a:pt x="114133" y="150067"/>
                    <a:pt x="137978" y="126995"/>
                  </a:cubicBezTo>
                  <a:lnTo>
                    <a:pt x="127702" y="116717"/>
                  </a:lnTo>
                  <a:cubicBezTo>
                    <a:pt x="107764" y="135812"/>
                    <a:pt x="76158" y="135596"/>
                    <a:pt x="56548" y="115973"/>
                  </a:cubicBezTo>
                  <a:cubicBezTo>
                    <a:pt x="36679" y="96099"/>
                    <a:pt x="36679" y="63873"/>
                    <a:pt x="56548" y="43990"/>
                  </a:cubicBezTo>
                  <a:cubicBezTo>
                    <a:pt x="76417" y="24116"/>
                    <a:pt x="108619" y="24116"/>
                    <a:pt x="128497" y="43973"/>
                  </a:cubicBezTo>
                  <a:lnTo>
                    <a:pt x="128497" y="43973"/>
                  </a:lnTo>
                  <a:cubicBezTo>
                    <a:pt x="128506" y="43981"/>
                    <a:pt x="128506" y="43990"/>
                    <a:pt x="128514" y="43990"/>
                  </a:cubicBezTo>
                  <a:lnTo>
                    <a:pt x="138790" y="33703"/>
                  </a:lnTo>
                  <a:cubicBezTo>
                    <a:pt x="137909" y="32821"/>
                    <a:pt x="138350" y="33262"/>
                    <a:pt x="138790" y="33703"/>
                  </a:cubicBezTo>
                  <a:cubicBezTo>
                    <a:pt x="164346" y="59265"/>
                    <a:pt x="164346" y="100698"/>
                    <a:pt x="138790" y="126252"/>
                  </a:cubicBezTo>
                  <a:cubicBezTo>
                    <a:pt x="138531" y="126519"/>
                    <a:pt x="138246" y="126744"/>
                    <a:pt x="137978" y="126995"/>
                  </a:cubicBezTo>
                  <a:lnTo>
                    <a:pt x="148271" y="137290"/>
                  </a:lnTo>
                  <a:cubicBezTo>
                    <a:pt x="148531" y="137040"/>
                    <a:pt x="148807" y="136798"/>
                    <a:pt x="149066" y="136530"/>
                  </a:cubicBezTo>
                  <a:cubicBezTo>
                    <a:pt x="180301" y="105306"/>
                    <a:pt x="180301" y="54657"/>
                    <a:pt x="149075" y="23425"/>
                  </a:cubicBezTo>
                  <a:close/>
                </a:path>
              </a:pathLst>
            </a:custGeom>
            <a:grpFill/>
            <a:ln w="8631" cap="flat">
              <a:noFill/>
              <a:prstDash val="solid"/>
              <a:miter/>
            </a:ln>
          </p:spPr>
          <p:txBody>
            <a:bodyPr rtlCol="0" anchor="ctr"/>
            <a:lstStyle/>
            <a:p>
              <a:endParaRPr lang="it-IT" b="0" i="0">
                <a:latin typeface="Montserrat" pitchFamily="2" charset="77"/>
              </a:endParaRPr>
            </a:p>
          </p:txBody>
        </p:sp>
      </p:grpSp>
      <p:cxnSp>
        <p:nvCxnSpPr>
          <p:cNvPr id="14" name="Connettore 1 13">
            <a:extLst>
              <a:ext uri="{FF2B5EF4-FFF2-40B4-BE49-F238E27FC236}">
                <a16:creationId xmlns:a16="http://schemas.microsoft.com/office/drawing/2014/main" id="{60943723-A985-B846-9A2A-C03A7B6B671B}"/>
              </a:ext>
            </a:extLst>
          </p:cNvPr>
          <p:cNvCxnSpPr>
            <a:cxnSpLocks/>
          </p:cNvCxnSpPr>
          <p:nvPr userDrawn="1"/>
        </p:nvCxnSpPr>
        <p:spPr>
          <a:xfrm>
            <a:off x="0" y="-158045"/>
            <a:ext cx="3096000"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pic>
        <p:nvPicPr>
          <p:cNvPr id="5" name="Elemento grafico 4">
            <a:extLst>
              <a:ext uri="{FF2B5EF4-FFF2-40B4-BE49-F238E27FC236}">
                <a16:creationId xmlns:a16="http://schemas.microsoft.com/office/drawing/2014/main" id="{667D64AA-4C1E-3507-58B5-04BCABC12BE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845325" y="310056"/>
            <a:ext cx="3412579" cy="673334"/>
          </a:xfrm>
          <a:prstGeom prst="rect">
            <a:avLst/>
          </a:prstGeom>
        </p:spPr>
      </p:pic>
      <p:pic>
        <p:nvPicPr>
          <p:cNvPr id="2" name="Immagine 1">
            <a:extLst>
              <a:ext uri="{FF2B5EF4-FFF2-40B4-BE49-F238E27FC236}">
                <a16:creationId xmlns:a16="http://schemas.microsoft.com/office/drawing/2014/main" id="{940AB1C5-AAC0-D671-6B3D-30CA0B3A6189}"/>
              </a:ext>
            </a:extLst>
          </p:cNvPr>
          <p:cNvPicPr>
            <a:picLocks noChangeAspect="1"/>
          </p:cNvPicPr>
          <p:nvPr userDrawn="1"/>
        </p:nvPicPr>
        <p:blipFill>
          <a:blip r:embed="rId7"/>
          <a:srcRect r="62991"/>
          <a:stretch/>
        </p:blipFill>
        <p:spPr>
          <a:xfrm>
            <a:off x="7478917" y="4510371"/>
            <a:ext cx="1506235" cy="506401"/>
          </a:xfrm>
          <a:prstGeom prst="rect">
            <a:avLst/>
          </a:prstGeom>
        </p:spPr>
      </p:pic>
    </p:spTree>
    <p:extLst>
      <p:ext uri="{BB962C8B-B14F-4D97-AF65-F5344CB8AC3E}">
        <p14:creationId xmlns:p14="http://schemas.microsoft.com/office/powerpoint/2010/main" val="3619598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vegno">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387739" y="13126"/>
            <a:ext cx="6297370" cy="554457"/>
          </a:xfrm>
          <a:prstGeom prst="rect">
            <a:avLst/>
          </a:prstGeom>
        </p:spPr>
        <p:txBody>
          <a:bodyPr anchor="ctr">
            <a:noAutofit/>
          </a:bodyPr>
          <a:lstStyle>
            <a:lvl1pPr algn="l">
              <a:defRPr sz="1400" b="1">
                <a:solidFill>
                  <a:schemeClr val="accent1"/>
                </a:solidFill>
                <a:latin typeface="Montserrat" pitchFamily="2" charset="77"/>
                <a:cs typeface="Montserrat" pitchFamily="2" charset="77"/>
              </a:defRPr>
            </a:lvl1pPr>
          </a:lstStyle>
          <a:p>
            <a:r>
              <a:rPr lang="it-IT"/>
              <a:t>Fare clic per modificare stile</a:t>
            </a:r>
          </a:p>
        </p:txBody>
      </p:sp>
      <p:sp>
        <p:nvSpPr>
          <p:cNvPr id="21" name="Elemento grafico 6">
            <a:extLst>
              <a:ext uri="{FF2B5EF4-FFF2-40B4-BE49-F238E27FC236}">
                <a16:creationId xmlns:a16="http://schemas.microsoft.com/office/drawing/2014/main" id="{4840F13C-A422-2A49-98D5-F485F951F4B8}"/>
              </a:ext>
            </a:extLst>
          </p:cNvPr>
          <p:cNvSpPr/>
          <p:nvPr userDrawn="1"/>
        </p:nvSpPr>
        <p:spPr>
          <a:xfrm>
            <a:off x="6877897" y="324229"/>
            <a:ext cx="116058" cy="120071"/>
          </a:xfrm>
          <a:custGeom>
            <a:avLst/>
            <a:gdLst>
              <a:gd name="connsiteX0" fmla="*/ 31666 w 167120"/>
              <a:gd name="connsiteY0" fmla="*/ 21542 h 172899"/>
              <a:gd name="connsiteX1" fmla="*/ 9697 w 167120"/>
              <a:gd name="connsiteY1" fmla="*/ 21542 h 172899"/>
              <a:gd name="connsiteX2" fmla="*/ 9697 w 167120"/>
              <a:gd name="connsiteY2" fmla="*/ 43447 h 172899"/>
              <a:gd name="connsiteX3" fmla="*/ 157389 w 167120"/>
              <a:gd name="connsiteY3" fmla="*/ 43447 h 172899"/>
              <a:gd name="connsiteX4" fmla="*/ 157389 w 167120"/>
              <a:gd name="connsiteY4" fmla="*/ 21542 h 172899"/>
              <a:gd name="connsiteX5" fmla="*/ 135429 w 167120"/>
              <a:gd name="connsiteY5" fmla="*/ 21542 h 172899"/>
              <a:gd name="connsiteX6" fmla="*/ 135429 w 167120"/>
              <a:gd name="connsiteY6" fmla="*/ 28363 h 172899"/>
              <a:gd name="connsiteX7" fmla="*/ 130571 w 167120"/>
              <a:gd name="connsiteY7" fmla="*/ 33204 h 172899"/>
              <a:gd name="connsiteX8" fmla="*/ 125749 w 167120"/>
              <a:gd name="connsiteY8" fmla="*/ 28977 h 172899"/>
              <a:gd name="connsiteX9" fmla="*/ 125706 w 167120"/>
              <a:gd name="connsiteY9" fmla="*/ 28371 h 172899"/>
              <a:gd name="connsiteX10" fmla="*/ 125706 w 167120"/>
              <a:gd name="connsiteY10" fmla="*/ 21551 h 172899"/>
              <a:gd name="connsiteX11" fmla="*/ 88387 w 167120"/>
              <a:gd name="connsiteY11" fmla="*/ 21551 h 172899"/>
              <a:gd name="connsiteX12" fmla="*/ 88387 w 167120"/>
              <a:gd name="connsiteY12" fmla="*/ 28371 h 172899"/>
              <a:gd name="connsiteX13" fmla="*/ 83530 w 167120"/>
              <a:gd name="connsiteY13" fmla="*/ 33212 h 172899"/>
              <a:gd name="connsiteX14" fmla="*/ 78716 w 167120"/>
              <a:gd name="connsiteY14" fmla="*/ 28985 h 172899"/>
              <a:gd name="connsiteX15" fmla="*/ 78682 w 167120"/>
              <a:gd name="connsiteY15" fmla="*/ 28380 h 172899"/>
              <a:gd name="connsiteX16" fmla="*/ 78682 w 167120"/>
              <a:gd name="connsiteY16" fmla="*/ 21560 h 172899"/>
              <a:gd name="connsiteX17" fmla="*/ 41363 w 167120"/>
              <a:gd name="connsiteY17" fmla="*/ 21560 h 172899"/>
              <a:gd name="connsiteX18" fmla="*/ 41363 w 167120"/>
              <a:gd name="connsiteY18" fmla="*/ 28380 h 172899"/>
              <a:gd name="connsiteX19" fmla="*/ 36515 w 167120"/>
              <a:gd name="connsiteY19" fmla="*/ 33221 h 172899"/>
              <a:gd name="connsiteX20" fmla="*/ 31701 w 167120"/>
              <a:gd name="connsiteY20" fmla="*/ 28994 h 172899"/>
              <a:gd name="connsiteX21" fmla="*/ 31649 w 167120"/>
              <a:gd name="connsiteY21" fmla="*/ 28389 h 172899"/>
              <a:gd name="connsiteX22" fmla="*/ 31649 w 167120"/>
              <a:gd name="connsiteY22" fmla="*/ 21542 h 172899"/>
              <a:gd name="connsiteX23" fmla="*/ 132628 w 167120"/>
              <a:gd name="connsiteY23" fmla="*/ 76210 h 172899"/>
              <a:gd name="connsiteX24" fmla="*/ 137486 w 167120"/>
              <a:gd name="connsiteY24" fmla="*/ 81051 h 172899"/>
              <a:gd name="connsiteX25" fmla="*/ 133251 w 167120"/>
              <a:gd name="connsiteY25" fmla="*/ 85840 h 172899"/>
              <a:gd name="connsiteX26" fmla="*/ 132646 w 167120"/>
              <a:gd name="connsiteY26" fmla="*/ 85875 h 172899"/>
              <a:gd name="connsiteX27" fmla="*/ 114038 w 167120"/>
              <a:gd name="connsiteY27" fmla="*/ 85875 h 172899"/>
              <a:gd name="connsiteX28" fmla="*/ 109181 w 167120"/>
              <a:gd name="connsiteY28" fmla="*/ 81043 h 172899"/>
              <a:gd name="connsiteX29" fmla="*/ 113425 w 167120"/>
              <a:gd name="connsiteY29" fmla="*/ 76245 h 172899"/>
              <a:gd name="connsiteX30" fmla="*/ 114030 w 167120"/>
              <a:gd name="connsiteY30" fmla="*/ 76202 h 172899"/>
              <a:gd name="connsiteX31" fmla="*/ 132628 w 167120"/>
              <a:gd name="connsiteY31" fmla="*/ 76210 h 172899"/>
              <a:gd name="connsiteX32" fmla="*/ 132628 w 167120"/>
              <a:gd name="connsiteY32" fmla="*/ 76210 h 172899"/>
              <a:gd name="connsiteX33" fmla="*/ 93702 w 167120"/>
              <a:gd name="connsiteY33" fmla="*/ 76210 h 172899"/>
              <a:gd name="connsiteX34" fmla="*/ 98560 w 167120"/>
              <a:gd name="connsiteY34" fmla="*/ 81051 h 172899"/>
              <a:gd name="connsiteX35" fmla="*/ 94308 w 167120"/>
              <a:gd name="connsiteY35" fmla="*/ 85840 h 172899"/>
              <a:gd name="connsiteX36" fmla="*/ 93711 w 167120"/>
              <a:gd name="connsiteY36" fmla="*/ 85875 h 172899"/>
              <a:gd name="connsiteX37" fmla="*/ 73392 w 167120"/>
              <a:gd name="connsiteY37" fmla="*/ 85875 h 172899"/>
              <a:gd name="connsiteX38" fmla="*/ 68535 w 167120"/>
              <a:gd name="connsiteY38" fmla="*/ 81043 h 172899"/>
              <a:gd name="connsiteX39" fmla="*/ 72779 w 167120"/>
              <a:gd name="connsiteY39" fmla="*/ 76245 h 172899"/>
              <a:gd name="connsiteX40" fmla="*/ 73375 w 167120"/>
              <a:gd name="connsiteY40" fmla="*/ 76202 h 172899"/>
              <a:gd name="connsiteX41" fmla="*/ 93702 w 167120"/>
              <a:gd name="connsiteY41" fmla="*/ 76210 h 172899"/>
              <a:gd name="connsiteX42" fmla="*/ 93702 w 167120"/>
              <a:gd name="connsiteY42" fmla="*/ 76210 h 172899"/>
              <a:gd name="connsiteX43" fmla="*/ 53065 w 167120"/>
              <a:gd name="connsiteY43" fmla="*/ 76210 h 172899"/>
              <a:gd name="connsiteX44" fmla="*/ 57922 w 167120"/>
              <a:gd name="connsiteY44" fmla="*/ 81051 h 172899"/>
              <a:gd name="connsiteX45" fmla="*/ 53687 w 167120"/>
              <a:gd name="connsiteY45" fmla="*/ 85840 h 172899"/>
              <a:gd name="connsiteX46" fmla="*/ 53074 w 167120"/>
              <a:gd name="connsiteY46" fmla="*/ 85875 h 172899"/>
              <a:gd name="connsiteX47" fmla="*/ 34458 w 167120"/>
              <a:gd name="connsiteY47" fmla="*/ 85875 h 172899"/>
              <a:gd name="connsiteX48" fmla="*/ 29609 w 167120"/>
              <a:gd name="connsiteY48" fmla="*/ 81043 h 172899"/>
              <a:gd name="connsiteX49" fmla="*/ 33844 w 167120"/>
              <a:gd name="connsiteY49" fmla="*/ 76245 h 172899"/>
              <a:gd name="connsiteX50" fmla="*/ 34449 w 167120"/>
              <a:gd name="connsiteY50" fmla="*/ 76202 h 172899"/>
              <a:gd name="connsiteX51" fmla="*/ 53065 w 167120"/>
              <a:gd name="connsiteY51" fmla="*/ 76210 h 172899"/>
              <a:gd name="connsiteX52" fmla="*/ 53065 w 167120"/>
              <a:gd name="connsiteY52" fmla="*/ 76210 h 172899"/>
              <a:gd name="connsiteX53" fmla="*/ 132628 w 167120"/>
              <a:gd name="connsiteY53" fmla="*/ 103354 h 172899"/>
              <a:gd name="connsiteX54" fmla="*/ 137486 w 167120"/>
              <a:gd name="connsiteY54" fmla="*/ 108178 h 172899"/>
              <a:gd name="connsiteX55" fmla="*/ 133251 w 167120"/>
              <a:gd name="connsiteY55" fmla="*/ 112975 h 172899"/>
              <a:gd name="connsiteX56" fmla="*/ 132646 w 167120"/>
              <a:gd name="connsiteY56" fmla="*/ 113010 h 172899"/>
              <a:gd name="connsiteX57" fmla="*/ 114038 w 167120"/>
              <a:gd name="connsiteY57" fmla="*/ 113010 h 172899"/>
              <a:gd name="connsiteX58" fmla="*/ 109181 w 167120"/>
              <a:gd name="connsiteY58" fmla="*/ 108178 h 172899"/>
              <a:gd name="connsiteX59" fmla="*/ 113425 w 167120"/>
              <a:gd name="connsiteY59" fmla="*/ 103389 h 172899"/>
              <a:gd name="connsiteX60" fmla="*/ 114030 w 167120"/>
              <a:gd name="connsiteY60" fmla="*/ 103354 h 172899"/>
              <a:gd name="connsiteX61" fmla="*/ 132628 w 167120"/>
              <a:gd name="connsiteY61" fmla="*/ 103354 h 172899"/>
              <a:gd name="connsiteX62" fmla="*/ 132628 w 167120"/>
              <a:gd name="connsiteY62" fmla="*/ 103354 h 172899"/>
              <a:gd name="connsiteX63" fmla="*/ 93702 w 167120"/>
              <a:gd name="connsiteY63" fmla="*/ 103354 h 172899"/>
              <a:gd name="connsiteX64" fmla="*/ 98560 w 167120"/>
              <a:gd name="connsiteY64" fmla="*/ 108178 h 172899"/>
              <a:gd name="connsiteX65" fmla="*/ 94308 w 167120"/>
              <a:gd name="connsiteY65" fmla="*/ 112975 h 172899"/>
              <a:gd name="connsiteX66" fmla="*/ 93711 w 167120"/>
              <a:gd name="connsiteY66" fmla="*/ 113010 h 172899"/>
              <a:gd name="connsiteX67" fmla="*/ 73392 w 167120"/>
              <a:gd name="connsiteY67" fmla="*/ 113010 h 172899"/>
              <a:gd name="connsiteX68" fmla="*/ 68535 w 167120"/>
              <a:gd name="connsiteY68" fmla="*/ 108178 h 172899"/>
              <a:gd name="connsiteX69" fmla="*/ 72779 w 167120"/>
              <a:gd name="connsiteY69" fmla="*/ 103389 h 172899"/>
              <a:gd name="connsiteX70" fmla="*/ 73375 w 167120"/>
              <a:gd name="connsiteY70" fmla="*/ 103354 h 172899"/>
              <a:gd name="connsiteX71" fmla="*/ 93702 w 167120"/>
              <a:gd name="connsiteY71" fmla="*/ 103354 h 172899"/>
              <a:gd name="connsiteX72" fmla="*/ 93702 w 167120"/>
              <a:gd name="connsiteY72" fmla="*/ 103354 h 172899"/>
              <a:gd name="connsiteX73" fmla="*/ 53065 w 167120"/>
              <a:gd name="connsiteY73" fmla="*/ 103354 h 172899"/>
              <a:gd name="connsiteX74" fmla="*/ 57922 w 167120"/>
              <a:gd name="connsiteY74" fmla="*/ 108178 h 172899"/>
              <a:gd name="connsiteX75" fmla="*/ 53687 w 167120"/>
              <a:gd name="connsiteY75" fmla="*/ 112975 h 172899"/>
              <a:gd name="connsiteX76" fmla="*/ 53074 w 167120"/>
              <a:gd name="connsiteY76" fmla="*/ 113010 h 172899"/>
              <a:gd name="connsiteX77" fmla="*/ 34458 w 167120"/>
              <a:gd name="connsiteY77" fmla="*/ 113010 h 172899"/>
              <a:gd name="connsiteX78" fmla="*/ 29609 w 167120"/>
              <a:gd name="connsiteY78" fmla="*/ 108178 h 172899"/>
              <a:gd name="connsiteX79" fmla="*/ 33844 w 167120"/>
              <a:gd name="connsiteY79" fmla="*/ 103389 h 172899"/>
              <a:gd name="connsiteX80" fmla="*/ 34449 w 167120"/>
              <a:gd name="connsiteY80" fmla="*/ 103354 h 172899"/>
              <a:gd name="connsiteX81" fmla="*/ 53065 w 167120"/>
              <a:gd name="connsiteY81" fmla="*/ 103354 h 172899"/>
              <a:gd name="connsiteX82" fmla="*/ 53065 w 167120"/>
              <a:gd name="connsiteY82" fmla="*/ 103354 h 172899"/>
              <a:gd name="connsiteX83" fmla="*/ 132628 w 167120"/>
              <a:gd name="connsiteY83" fmla="*/ 130489 h 172899"/>
              <a:gd name="connsiteX84" fmla="*/ 137486 w 167120"/>
              <a:gd name="connsiteY84" fmla="*/ 135322 h 172899"/>
              <a:gd name="connsiteX85" fmla="*/ 132628 w 167120"/>
              <a:gd name="connsiteY85" fmla="*/ 140163 h 172899"/>
              <a:gd name="connsiteX86" fmla="*/ 114021 w 167120"/>
              <a:gd name="connsiteY86" fmla="*/ 140163 h 172899"/>
              <a:gd name="connsiteX87" fmla="*/ 109164 w 167120"/>
              <a:gd name="connsiteY87" fmla="*/ 135322 h 172899"/>
              <a:gd name="connsiteX88" fmla="*/ 114021 w 167120"/>
              <a:gd name="connsiteY88" fmla="*/ 130489 h 172899"/>
              <a:gd name="connsiteX89" fmla="*/ 132628 w 167120"/>
              <a:gd name="connsiteY89" fmla="*/ 130489 h 172899"/>
              <a:gd name="connsiteX90" fmla="*/ 73384 w 167120"/>
              <a:gd name="connsiteY90" fmla="*/ 130489 h 172899"/>
              <a:gd name="connsiteX91" fmla="*/ 93702 w 167120"/>
              <a:gd name="connsiteY91" fmla="*/ 130489 h 172899"/>
              <a:gd name="connsiteX92" fmla="*/ 98560 w 167120"/>
              <a:gd name="connsiteY92" fmla="*/ 135322 h 172899"/>
              <a:gd name="connsiteX93" fmla="*/ 94308 w 167120"/>
              <a:gd name="connsiteY93" fmla="*/ 140119 h 172899"/>
              <a:gd name="connsiteX94" fmla="*/ 93711 w 167120"/>
              <a:gd name="connsiteY94" fmla="*/ 140163 h 172899"/>
              <a:gd name="connsiteX95" fmla="*/ 73392 w 167120"/>
              <a:gd name="connsiteY95" fmla="*/ 140163 h 172899"/>
              <a:gd name="connsiteX96" fmla="*/ 68535 w 167120"/>
              <a:gd name="connsiteY96" fmla="*/ 135322 h 172899"/>
              <a:gd name="connsiteX97" fmla="*/ 72779 w 167120"/>
              <a:gd name="connsiteY97" fmla="*/ 130533 h 172899"/>
              <a:gd name="connsiteX98" fmla="*/ 73384 w 167120"/>
              <a:gd name="connsiteY98" fmla="*/ 130489 h 172899"/>
              <a:gd name="connsiteX99" fmla="*/ 93702 w 167120"/>
              <a:gd name="connsiteY99" fmla="*/ 130489 h 172899"/>
              <a:gd name="connsiteX100" fmla="*/ 73384 w 167120"/>
              <a:gd name="connsiteY100" fmla="*/ 130489 h 172899"/>
              <a:gd name="connsiteX101" fmla="*/ 53065 w 167120"/>
              <a:gd name="connsiteY101" fmla="*/ 130489 h 172899"/>
              <a:gd name="connsiteX102" fmla="*/ 57922 w 167120"/>
              <a:gd name="connsiteY102" fmla="*/ 135322 h 172899"/>
              <a:gd name="connsiteX103" fmla="*/ 53687 w 167120"/>
              <a:gd name="connsiteY103" fmla="*/ 140119 h 172899"/>
              <a:gd name="connsiteX104" fmla="*/ 53074 w 167120"/>
              <a:gd name="connsiteY104" fmla="*/ 140163 h 172899"/>
              <a:gd name="connsiteX105" fmla="*/ 34458 w 167120"/>
              <a:gd name="connsiteY105" fmla="*/ 140163 h 172899"/>
              <a:gd name="connsiteX106" fmla="*/ 29609 w 167120"/>
              <a:gd name="connsiteY106" fmla="*/ 135322 h 172899"/>
              <a:gd name="connsiteX107" fmla="*/ 33844 w 167120"/>
              <a:gd name="connsiteY107" fmla="*/ 130533 h 172899"/>
              <a:gd name="connsiteX108" fmla="*/ 34449 w 167120"/>
              <a:gd name="connsiteY108" fmla="*/ 130489 h 172899"/>
              <a:gd name="connsiteX109" fmla="*/ 53065 w 167120"/>
              <a:gd name="connsiteY109" fmla="*/ 130489 h 172899"/>
              <a:gd name="connsiteX110" fmla="*/ 157389 w 167120"/>
              <a:gd name="connsiteY110" fmla="*/ 53121 h 172899"/>
              <a:gd name="connsiteX111" fmla="*/ 9697 w 167120"/>
              <a:gd name="connsiteY111" fmla="*/ 53121 h 172899"/>
              <a:gd name="connsiteX112" fmla="*/ 9697 w 167120"/>
              <a:gd name="connsiteY112" fmla="*/ 163252 h 172899"/>
              <a:gd name="connsiteX113" fmla="*/ 157260 w 167120"/>
              <a:gd name="connsiteY113" fmla="*/ 163218 h 172899"/>
              <a:gd name="connsiteX114" fmla="*/ 157389 w 167120"/>
              <a:gd name="connsiteY114" fmla="*/ 53121 h 172899"/>
              <a:gd name="connsiteX115" fmla="*/ 0 w 167120"/>
              <a:gd name="connsiteY115" fmla="*/ 168076 h 172899"/>
              <a:gd name="connsiteX116" fmla="*/ 0 w 167120"/>
              <a:gd name="connsiteY116" fmla="*/ 16710 h 172899"/>
              <a:gd name="connsiteX117" fmla="*/ 0 w 167120"/>
              <a:gd name="connsiteY117" fmla="*/ 168076 h 172899"/>
              <a:gd name="connsiteX118" fmla="*/ 167095 w 167120"/>
              <a:gd name="connsiteY118" fmla="*/ 50156 h 172899"/>
              <a:gd name="connsiteX119" fmla="*/ 167095 w 167120"/>
              <a:gd name="connsiteY119" fmla="*/ 172899 h 172899"/>
              <a:gd name="connsiteX120" fmla="*/ 0 w 167120"/>
              <a:gd name="connsiteY120" fmla="*/ 172899 h 172899"/>
              <a:gd name="connsiteX121" fmla="*/ 0 w 167120"/>
              <a:gd name="connsiteY121" fmla="*/ 17 h 172899"/>
              <a:gd name="connsiteX122" fmla="*/ 167095 w 167120"/>
              <a:gd name="connsiteY122" fmla="*/ 17 h 172899"/>
              <a:gd name="connsiteX123" fmla="*/ 167095 w 167120"/>
              <a:gd name="connsiteY123" fmla="*/ 50156 h 172899"/>
              <a:gd name="connsiteX124" fmla="*/ 167095 w 167120"/>
              <a:gd name="connsiteY124" fmla="*/ 17 h 172899"/>
              <a:gd name="connsiteX125" fmla="*/ 0 w 167120"/>
              <a:gd name="connsiteY125" fmla="*/ 17 h 172899"/>
              <a:gd name="connsiteX126" fmla="*/ 0 w 167120"/>
              <a:gd name="connsiteY126" fmla="*/ 16710 h 172899"/>
              <a:gd name="connsiteX127" fmla="*/ 4243 w 167120"/>
              <a:gd name="connsiteY127" fmla="*/ 11921 h 172899"/>
              <a:gd name="connsiteX128" fmla="*/ 4849 w 167120"/>
              <a:gd name="connsiteY128" fmla="*/ 11886 h 172899"/>
              <a:gd name="connsiteX129" fmla="*/ 31666 w 167120"/>
              <a:gd name="connsiteY129" fmla="*/ 11886 h 172899"/>
              <a:gd name="connsiteX130" fmla="*/ 31666 w 167120"/>
              <a:gd name="connsiteY130" fmla="*/ 4850 h 172899"/>
              <a:gd name="connsiteX131" fmla="*/ 36523 w 167120"/>
              <a:gd name="connsiteY131" fmla="*/ 17 h 172899"/>
              <a:gd name="connsiteX132" fmla="*/ 41337 w 167120"/>
              <a:gd name="connsiteY132" fmla="*/ 4245 h 172899"/>
              <a:gd name="connsiteX133" fmla="*/ 41372 w 167120"/>
              <a:gd name="connsiteY133" fmla="*/ 4841 h 172899"/>
              <a:gd name="connsiteX134" fmla="*/ 41372 w 167120"/>
              <a:gd name="connsiteY134" fmla="*/ 11878 h 172899"/>
              <a:gd name="connsiteX135" fmla="*/ 78690 w 167120"/>
              <a:gd name="connsiteY135" fmla="*/ 11878 h 172899"/>
              <a:gd name="connsiteX136" fmla="*/ 78690 w 167120"/>
              <a:gd name="connsiteY136" fmla="*/ 4841 h 172899"/>
              <a:gd name="connsiteX137" fmla="*/ 83548 w 167120"/>
              <a:gd name="connsiteY137" fmla="*/ 9 h 172899"/>
              <a:gd name="connsiteX138" fmla="*/ 88361 w 167120"/>
              <a:gd name="connsiteY138" fmla="*/ 4236 h 172899"/>
              <a:gd name="connsiteX139" fmla="*/ 88396 w 167120"/>
              <a:gd name="connsiteY139" fmla="*/ 4832 h 172899"/>
              <a:gd name="connsiteX140" fmla="*/ 88396 w 167120"/>
              <a:gd name="connsiteY140" fmla="*/ 11869 h 172899"/>
              <a:gd name="connsiteX141" fmla="*/ 125715 w 167120"/>
              <a:gd name="connsiteY141" fmla="*/ 11869 h 172899"/>
              <a:gd name="connsiteX142" fmla="*/ 125715 w 167120"/>
              <a:gd name="connsiteY142" fmla="*/ 4832 h 172899"/>
              <a:gd name="connsiteX143" fmla="*/ 130571 w 167120"/>
              <a:gd name="connsiteY143" fmla="*/ 0 h 172899"/>
              <a:gd name="connsiteX144" fmla="*/ 135394 w 167120"/>
              <a:gd name="connsiteY144" fmla="*/ 4227 h 172899"/>
              <a:gd name="connsiteX145" fmla="*/ 135437 w 167120"/>
              <a:gd name="connsiteY145" fmla="*/ 4824 h 172899"/>
              <a:gd name="connsiteX146" fmla="*/ 135437 w 167120"/>
              <a:gd name="connsiteY146" fmla="*/ 11860 h 172899"/>
              <a:gd name="connsiteX147" fmla="*/ 162246 w 167120"/>
              <a:gd name="connsiteY147" fmla="*/ 11860 h 172899"/>
              <a:gd name="connsiteX148" fmla="*/ 167069 w 167120"/>
              <a:gd name="connsiteY148" fmla="*/ 16088 h 172899"/>
              <a:gd name="connsiteX149" fmla="*/ 167121 w 167120"/>
              <a:gd name="connsiteY149" fmla="*/ 16684 h 172899"/>
              <a:gd name="connsiteX150" fmla="*/ 167121 w 167120"/>
              <a:gd name="connsiteY150" fmla="*/ 48228 h 172899"/>
              <a:gd name="connsiteX151" fmla="*/ 167121 w 167120"/>
              <a:gd name="connsiteY151" fmla="*/ 100268 h 172899"/>
              <a:gd name="connsiteX152" fmla="*/ 167121 w 167120"/>
              <a:gd name="connsiteY152" fmla="*/ 50156 h 172899"/>
              <a:gd name="connsiteX153" fmla="*/ 167095 w 167120"/>
              <a:gd name="connsiteY153" fmla="*/ 50156 h 172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67120" h="172899">
                <a:moveTo>
                  <a:pt x="31666" y="21542"/>
                </a:moveTo>
                <a:lnTo>
                  <a:pt x="9697" y="21542"/>
                </a:lnTo>
                <a:lnTo>
                  <a:pt x="9697" y="43447"/>
                </a:lnTo>
                <a:lnTo>
                  <a:pt x="157389" y="43447"/>
                </a:lnTo>
                <a:lnTo>
                  <a:pt x="157389" y="21542"/>
                </a:lnTo>
                <a:lnTo>
                  <a:pt x="135429" y="21542"/>
                </a:lnTo>
                <a:lnTo>
                  <a:pt x="135429" y="28363"/>
                </a:lnTo>
                <a:cubicBezTo>
                  <a:pt x="135429" y="31043"/>
                  <a:pt x="133259" y="33204"/>
                  <a:pt x="130571" y="33204"/>
                </a:cubicBezTo>
                <a:cubicBezTo>
                  <a:pt x="128091" y="33204"/>
                  <a:pt x="126060" y="31363"/>
                  <a:pt x="125749" y="28977"/>
                </a:cubicBezTo>
                <a:lnTo>
                  <a:pt x="125706" y="28371"/>
                </a:lnTo>
                <a:lnTo>
                  <a:pt x="125706" y="21551"/>
                </a:lnTo>
                <a:lnTo>
                  <a:pt x="88387" y="21551"/>
                </a:lnTo>
                <a:lnTo>
                  <a:pt x="88387" y="28371"/>
                </a:lnTo>
                <a:cubicBezTo>
                  <a:pt x="88387" y="31051"/>
                  <a:pt x="86218" y="33212"/>
                  <a:pt x="83530" y="33212"/>
                </a:cubicBezTo>
                <a:cubicBezTo>
                  <a:pt x="81058" y="33212"/>
                  <a:pt x="79027" y="31371"/>
                  <a:pt x="78716" y="28985"/>
                </a:cubicBezTo>
                <a:lnTo>
                  <a:pt x="78682" y="28380"/>
                </a:lnTo>
                <a:lnTo>
                  <a:pt x="78682" y="21560"/>
                </a:lnTo>
                <a:lnTo>
                  <a:pt x="41363" y="21560"/>
                </a:lnTo>
                <a:lnTo>
                  <a:pt x="41363" y="28380"/>
                </a:lnTo>
                <a:cubicBezTo>
                  <a:pt x="41363" y="31060"/>
                  <a:pt x="39194" y="33221"/>
                  <a:pt x="36515" y="33221"/>
                </a:cubicBezTo>
                <a:cubicBezTo>
                  <a:pt x="34034" y="33221"/>
                  <a:pt x="31995" y="31380"/>
                  <a:pt x="31701" y="28994"/>
                </a:cubicBezTo>
                <a:lnTo>
                  <a:pt x="31649" y="28389"/>
                </a:lnTo>
                <a:lnTo>
                  <a:pt x="31649" y="21542"/>
                </a:lnTo>
                <a:close/>
                <a:moveTo>
                  <a:pt x="132628" y="76210"/>
                </a:moveTo>
                <a:cubicBezTo>
                  <a:pt x="135308" y="76210"/>
                  <a:pt x="137486" y="78371"/>
                  <a:pt x="137486" y="81051"/>
                </a:cubicBezTo>
                <a:cubicBezTo>
                  <a:pt x="137486" y="83515"/>
                  <a:pt x="135627" y="85547"/>
                  <a:pt x="133251" y="85840"/>
                </a:cubicBezTo>
                <a:lnTo>
                  <a:pt x="132646" y="85875"/>
                </a:lnTo>
                <a:lnTo>
                  <a:pt x="114038" y="85875"/>
                </a:lnTo>
                <a:cubicBezTo>
                  <a:pt x="111350" y="85875"/>
                  <a:pt x="109181" y="83714"/>
                  <a:pt x="109181" y="81043"/>
                </a:cubicBezTo>
                <a:cubicBezTo>
                  <a:pt x="109181" y="78579"/>
                  <a:pt x="111039" y="76539"/>
                  <a:pt x="113425" y="76245"/>
                </a:cubicBezTo>
                <a:lnTo>
                  <a:pt x="114030" y="76202"/>
                </a:lnTo>
                <a:lnTo>
                  <a:pt x="132628" y="76210"/>
                </a:lnTo>
                <a:lnTo>
                  <a:pt x="132628" y="76210"/>
                </a:lnTo>
                <a:close/>
                <a:moveTo>
                  <a:pt x="93702" y="76210"/>
                </a:moveTo>
                <a:cubicBezTo>
                  <a:pt x="96390" y="76210"/>
                  <a:pt x="98560" y="78371"/>
                  <a:pt x="98560" y="81051"/>
                </a:cubicBezTo>
                <a:cubicBezTo>
                  <a:pt x="98560" y="83515"/>
                  <a:pt x="96701" y="85547"/>
                  <a:pt x="94308" y="85840"/>
                </a:cubicBezTo>
                <a:lnTo>
                  <a:pt x="93711" y="85875"/>
                </a:lnTo>
                <a:lnTo>
                  <a:pt x="73392" y="85875"/>
                </a:lnTo>
                <a:cubicBezTo>
                  <a:pt x="70713" y="85875"/>
                  <a:pt x="68535" y="83714"/>
                  <a:pt x="68535" y="81043"/>
                </a:cubicBezTo>
                <a:cubicBezTo>
                  <a:pt x="68535" y="78579"/>
                  <a:pt x="70385" y="76539"/>
                  <a:pt x="72779" y="76245"/>
                </a:cubicBezTo>
                <a:lnTo>
                  <a:pt x="73375" y="76202"/>
                </a:lnTo>
                <a:lnTo>
                  <a:pt x="93702" y="76210"/>
                </a:lnTo>
                <a:lnTo>
                  <a:pt x="93702" y="76210"/>
                </a:lnTo>
                <a:close/>
                <a:moveTo>
                  <a:pt x="53065" y="76210"/>
                </a:moveTo>
                <a:cubicBezTo>
                  <a:pt x="55753" y="76210"/>
                  <a:pt x="57922" y="78371"/>
                  <a:pt x="57922" y="81051"/>
                </a:cubicBezTo>
                <a:cubicBezTo>
                  <a:pt x="57922" y="83515"/>
                  <a:pt x="56073" y="85547"/>
                  <a:pt x="53687" y="85840"/>
                </a:cubicBezTo>
                <a:lnTo>
                  <a:pt x="53074" y="85875"/>
                </a:lnTo>
                <a:lnTo>
                  <a:pt x="34458" y="85875"/>
                </a:lnTo>
                <a:cubicBezTo>
                  <a:pt x="31779" y="85875"/>
                  <a:pt x="29609" y="83714"/>
                  <a:pt x="29609" y="81043"/>
                </a:cubicBezTo>
                <a:cubicBezTo>
                  <a:pt x="29609" y="78579"/>
                  <a:pt x="31459" y="76539"/>
                  <a:pt x="33844" y="76245"/>
                </a:cubicBezTo>
                <a:lnTo>
                  <a:pt x="34449" y="76202"/>
                </a:lnTo>
                <a:lnTo>
                  <a:pt x="53065" y="76210"/>
                </a:lnTo>
                <a:lnTo>
                  <a:pt x="53065" y="76210"/>
                </a:lnTo>
                <a:close/>
                <a:moveTo>
                  <a:pt x="132628" y="103354"/>
                </a:moveTo>
                <a:cubicBezTo>
                  <a:pt x="135308" y="103354"/>
                  <a:pt x="137486" y="105515"/>
                  <a:pt x="137486" y="108178"/>
                </a:cubicBezTo>
                <a:cubicBezTo>
                  <a:pt x="137486" y="110642"/>
                  <a:pt x="135627" y="112682"/>
                  <a:pt x="133251" y="112975"/>
                </a:cubicBezTo>
                <a:lnTo>
                  <a:pt x="132646" y="113010"/>
                </a:lnTo>
                <a:lnTo>
                  <a:pt x="114038" y="113010"/>
                </a:lnTo>
                <a:cubicBezTo>
                  <a:pt x="111350" y="113010"/>
                  <a:pt x="109181" y="110849"/>
                  <a:pt x="109181" y="108178"/>
                </a:cubicBezTo>
                <a:cubicBezTo>
                  <a:pt x="109181" y="105723"/>
                  <a:pt x="111039" y="103683"/>
                  <a:pt x="113425" y="103389"/>
                </a:cubicBezTo>
                <a:lnTo>
                  <a:pt x="114030" y="103354"/>
                </a:lnTo>
                <a:lnTo>
                  <a:pt x="132628" y="103354"/>
                </a:lnTo>
                <a:lnTo>
                  <a:pt x="132628" y="103354"/>
                </a:lnTo>
                <a:close/>
                <a:moveTo>
                  <a:pt x="93702" y="103354"/>
                </a:moveTo>
                <a:cubicBezTo>
                  <a:pt x="96390" y="103354"/>
                  <a:pt x="98560" y="105515"/>
                  <a:pt x="98560" y="108178"/>
                </a:cubicBezTo>
                <a:cubicBezTo>
                  <a:pt x="98560" y="110642"/>
                  <a:pt x="96701" y="112682"/>
                  <a:pt x="94308" y="112975"/>
                </a:cubicBezTo>
                <a:lnTo>
                  <a:pt x="93711" y="113010"/>
                </a:lnTo>
                <a:lnTo>
                  <a:pt x="73392" y="113010"/>
                </a:lnTo>
                <a:cubicBezTo>
                  <a:pt x="70713" y="113010"/>
                  <a:pt x="68544" y="110849"/>
                  <a:pt x="68535" y="108178"/>
                </a:cubicBezTo>
                <a:cubicBezTo>
                  <a:pt x="68535" y="105723"/>
                  <a:pt x="70385" y="103683"/>
                  <a:pt x="72779" y="103389"/>
                </a:cubicBezTo>
                <a:lnTo>
                  <a:pt x="73375" y="103354"/>
                </a:lnTo>
                <a:lnTo>
                  <a:pt x="93702" y="103354"/>
                </a:lnTo>
                <a:lnTo>
                  <a:pt x="93702" y="103354"/>
                </a:lnTo>
                <a:close/>
                <a:moveTo>
                  <a:pt x="53065" y="103354"/>
                </a:moveTo>
                <a:cubicBezTo>
                  <a:pt x="55753" y="103354"/>
                  <a:pt x="57922" y="105515"/>
                  <a:pt x="57922" y="108178"/>
                </a:cubicBezTo>
                <a:cubicBezTo>
                  <a:pt x="57922" y="110642"/>
                  <a:pt x="56073" y="112682"/>
                  <a:pt x="53687" y="112975"/>
                </a:cubicBezTo>
                <a:lnTo>
                  <a:pt x="53074" y="113010"/>
                </a:lnTo>
                <a:lnTo>
                  <a:pt x="34458" y="113010"/>
                </a:lnTo>
                <a:cubicBezTo>
                  <a:pt x="31779" y="113010"/>
                  <a:pt x="29609" y="110849"/>
                  <a:pt x="29609" y="108178"/>
                </a:cubicBezTo>
                <a:cubicBezTo>
                  <a:pt x="29609" y="105723"/>
                  <a:pt x="31459" y="103683"/>
                  <a:pt x="33844" y="103389"/>
                </a:cubicBezTo>
                <a:lnTo>
                  <a:pt x="34449" y="103354"/>
                </a:lnTo>
                <a:lnTo>
                  <a:pt x="53065" y="103354"/>
                </a:lnTo>
                <a:lnTo>
                  <a:pt x="53065" y="103354"/>
                </a:lnTo>
                <a:close/>
                <a:moveTo>
                  <a:pt x="132628" y="130489"/>
                </a:moveTo>
                <a:cubicBezTo>
                  <a:pt x="135308" y="130489"/>
                  <a:pt x="137486" y="132650"/>
                  <a:pt x="137486" y="135322"/>
                </a:cubicBezTo>
                <a:cubicBezTo>
                  <a:pt x="137486" y="138002"/>
                  <a:pt x="135308" y="140163"/>
                  <a:pt x="132628" y="140163"/>
                </a:cubicBezTo>
                <a:lnTo>
                  <a:pt x="114021" y="140163"/>
                </a:lnTo>
                <a:cubicBezTo>
                  <a:pt x="111333" y="140163"/>
                  <a:pt x="109164" y="138002"/>
                  <a:pt x="109164" y="135322"/>
                </a:cubicBezTo>
                <a:cubicBezTo>
                  <a:pt x="109164" y="132650"/>
                  <a:pt x="111342" y="130489"/>
                  <a:pt x="114021" y="130489"/>
                </a:cubicBezTo>
                <a:lnTo>
                  <a:pt x="132628" y="130489"/>
                </a:lnTo>
                <a:close/>
                <a:moveTo>
                  <a:pt x="73384" y="130489"/>
                </a:moveTo>
                <a:lnTo>
                  <a:pt x="93702" y="130489"/>
                </a:lnTo>
                <a:cubicBezTo>
                  <a:pt x="96390" y="130489"/>
                  <a:pt x="98560" y="132650"/>
                  <a:pt x="98560" y="135322"/>
                </a:cubicBezTo>
                <a:cubicBezTo>
                  <a:pt x="98560" y="137777"/>
                  <a:pt x="96701" y="139826"/>
                  <a:pt x="94308" y="140119"/>
                </a:cubicBezTo>
                <a:lnTo>
                  <a:pt x="93711" y="140163"/>
                </a:lnTo>
                <a:lnTo>
                  <a:pt x="73392" y="140163"/>
                </a:lnTo>
                <a:cubicBezTo>
                  <a:pt x="70713" y="140163"/>
                  <a:pt x="68544" y="138002"/>
                  <a:pt x="68535" y="135322"/>
                </a:cubicBezTo>
                <a:cubicBezTo>
                  <a:pt x="68535" y="132875"/>
                  <a:pt x="70385" y="130818"/>
                  <a:pt x="72779" y="130533"/>
                </a:cubicBezTo>
                <a:lnTo>
                  <a:pt x="73384" y="130489"/>
                </a:lnTo>
                <a:lnTo>
                  <a:pt x="93702" y="130489"/>
                </a:lnTo>
                <a:lnTo>
                  <a:pt x="73384" y="130489"/>
                </a:lnTo>
                <a:close/>
                <a:moveTo>
                  <a:pt x="53065" y="130489"/>
                </a:moveTo>
                <a:cubicBezTo>
                  <a:pt x="55753" y="130489"/>
                  <a:pt x="57922" y="132650"/>
                  <a:pt x="57922" y="135322"/>
                </a:cubicBezTo>
                <a:cubicBezTo>
                  <a:pt x="57922" y="137777"/>
                  <a:pt x="56073" y="139826"/>
                  <a:pt x="53687" y="140119"/>
                </a:cubicBezTo>
                <a:lnTo>
                  <a:pt x="53074" y="140163"/>
                </a:lnTo>
                <a:lnTo>
                  <a:pt x="34458" y="140163"/>
                </a:lnTo>
                <a:cubicBezTo>
                  <a:pt x="31779" y="140163"/>
                  <a:pt x="29609" y="138002"/>
                  <a:pt x="29609" y="135322"/>
                </a:cubicBezTo>
                <a:cubicBezTo>
                  <a:pt x="29609" y="132875"/>
                  <a:pt x="31459" y="130818"/>
                  <a:pt x="33844" y="130533"/>
                </a:cubicBezTo>
                <a:lnTo>
                  <a:pt x="34449" y="130489"/>
                </a:lnTo>
                <a:lnTo>
                  <a:pt x="53065" y="130489"/>
                </a:lnTo>
                <a:close/>
                <a:moveTo>
                  <a:pt x="157389" y="53121"/>
                </a:moveTo>
                <a:lnTo>
                  <a:pt x="9697" y="53121"/>
                </a:lnTo>
                <a:lnTo>
                  <a:pt x="9697" y="163252"/>
                </a:lnTo>
                <a:lnTo>
                  <a:pt x="157260" y="163218"/>
                </a:lnTo>
                <a:lnTo>
                  <a:pt x="157389" y="53121"/>
                </a:lnTo>
                <a:close/>
                <a:moveTo>
                  <a:pt x="0" y="168076"/>
                </a:moveTo>
                <a:lnTo>
                  <a:pt x="0" y="16710"/>
                </a:lnTo>
                <a:lnTo>
                  <a:pt x="0" y="168076"/>
                </a:lnTo>
                <a:close/>
                <a:moveTo>
                  <a:pt x="167095" y="50156"/>
                </a:moveTo>
                <a:lnTo>
                  <a:pt x="167095" y="172899"/>
                </a:lnTo>
                <a:lnTo>
                  <a:pt x="0" y="172899"/>
                </a:lnTo>
                <a:lnTo>
                  <a:pt x="0" y="17"/>
                </a:lnTo>
                <a:lnTo>
                  <a:pt x="167095" y="17"/>
                </a:lnTo>
                <a:lnTo>
                  <a:pt x="167095" y="50156"/>
                </a:lnTo>
                <a:lnTo>
                  <a:pt x="167095" y="17"/>
                </a:lnTo>
                <a:lnTo>
                  <a:pt x="0" y="17"/>
                </a:lnTo>
                <a:lnTo>
                  <a:pt x="0" y="16710"/>
                </a:lnTo>
                <a:cubicBezTo>
                  <a:pt x="0" y="14246"/>
                  <a:pt x="1858" y="12215"/>
                  <a:pt x="4243" y="11921"/>
                </a:cubicBezTo>
                <a:lnTo>
                  <a:pt x="4849" y="11886"/>
                </a:lnTo>
                <a:lnTo>
                  <a:pt x="31666" y="11886"/>
                </a:lnTo>
                <a:lnTo>
                  <a:pt x="31666" y="4850"/>
                </a:lnTo>
                <a:cubicBezTo>
                  <a:pt x="31666" y="2179"/>
                  <a:pt x="33836" y="17"/>
                  <a:pt x="36523" y="17"/>
                </a:cubicBezTo>
                <a:cubicBezTo>
                  <a:pt x="38995" y="17"/>
                  <a:pt x="41026" y="1859"/>
                  <a:pt x="41337" y="4245"/>
                </a:cubicBezTo>
                <a:lnTo>
                  <a:pt x="41372" y="4841"/>
                </a:lnTo>
                <a:lnTo>
                  <a:pt x="41372" y="11878"/>
                </a:lnTo>
                <a:lnTo>
                  <a:pt x="78690" y="11878"/>
                </a:lnTo>
                <a:lnTo>
                  <a:pt x="78690" y="4841"/>
                </a:lnTo>
                <a:cubicBezTo>
                  <a:pt x="78690" y="2170"/>
                  <a:pt x="80860" y="9"/>
                  <a:pt x="83548" y="9"/>
                </a:cubicBezTo>
                <a:cubicBezTo>
                  <a:pt x="86010" y="9"/>
                  <a:pt x="88050" y="1850"/>
                  <a:pt x="88361" y="4236"/>
                </a:cubicBezTo>
                <a:lnTo>
                  <a:pt x="88396" y="4832"/>
                </a:lnTo>
                <a:lnTo>
                  <a:pt x="88396" y="11869"/>
                </a:lnTo>
                <a:lnTo>
                  <a:pt x="125715" y="11869"/>
                </a:lnTo>
                <a:lnTo>
                  <a:pt x="125715" y="4832"/>
                </a:lnTo>
                <a:cubicBezTo>
                  <a:pt x="125715" y="2161"/>
                  <a:pt x="127892" y="0"/>
                  <a:pt x="130571" y="0"/>
                </a:cubicBezTo>
                <a:cubicBezTo>
                  <a:pt x="133043" y="0"/>
                  <a:pt x="135083" y="1841"/>
                  <a:pt x="135394" y="4227"/>
                </a:cubicBezTo>
                <a:lnTo>
                  <a:pt x="135437" y="4824"/>
                </a:lnTo>
                <a:lnTo>
                  <a:pt x="135437" y="11860"/>
                </a:lnTo>
                <a:lnTo>
                  <a:pt x="162246" y="11860"/>
                </a:lnTo>
                <a:cubicBezTo>
                  <a:pt x="164727" y="11860"/>
                  <a:pt x="166767" y="13702"/>
                  <a:pt x="167069" y="16088"/>
                </a:cubicBezTo>
                <a:lnTo>
                  <a:pt x="167121" y="16684"/>
                </a:lnTo>
                <a:lnTo>
                  <a:pt x="167121" y="48228"/>
                </a:lnTo>
                <a:lnTo>
                  <a:pt x="167121" y="100268"/>
                </a:lnTo>
                <a:lnTo>
                  <a:pt x="167121" y="50156"/>
                </a:lnTo>
                <a:lnTo>
                  <a:pt x="167095" y="50156"/>
                </a:lnTo>
                <a:close/>
              </a:path>
            </a:pathLst>
          </a:custGeom>
          <a:solidFill>
            <a:srgbClr val="92BAD2"/>
          </a:solidFill>
          <a:ln w="8631" cap="flat">
            <a:noFill/>
            <a:prstDash val="solid"/>
            <a:miter/>
          </a:ln>
        </p:spPr>
        <p:txBody>
          <a:bodyPr rtlCol="0" anchor="ctr"/>
          <a:lstStyle/>
          <a:p>
            <a:endParaRPr lang="it-IT" b="0" i="0">
              <a:solidFill>
                <a:srgbClr val="92BAD2"/>
              </a:solidFill>
              <a:latin typeface="Montserrat" pitchFamily="2" charset="77"/>
            </a:endParaRPr>
          </a:p>
        </p:txBody>
      </p:sp>
      <p:grpSp>
        <p:nvGrpSpPr>
          <p:cNvPr id="22" name="Gruppo 21">
            <a:extLst>
              <a:ext uri="{FF2B5EF4-FFF2-40B4-BE49-F238E27FC236}">
                <a16:creationId xmlns:a16="http://schemas.microsoft.com/office/drawing/2014/main" id="{37526DF7-A5A0-BF47-9773-FCCF0A0C527A}"/>
              </a:ext>
            </a:extLst>
          </p:cNvPr>
          <p:cNvGrpSpPr/>
          <p:nvPr userDrawn="1"/>
        </p:nvGrpSpPr>
        <p:grpSpPr>
          <a:xfrm>
            <a:off x="6877897" y="143984"/>
            <a:ext cx="116058" cy="116085"/>
            <a:chOff x="3803534" y="2472339"/>
            <a:chExt cx="172493" cy="172534"/>
          </a:xfrm>
          <a:solidFill>
            <a:srgbClr val="92BAD2"/>
          </a:solidFill>
        </p:grpSpPr>
        <p:sp>
          <p:nvSpPr>
            <p:cNvPr id="23" name="Figura a mano libera 22">
              <a:extLst>
                <a:ext uri="{FF2B5EF4-FFF2-40B4-BE49-F238E27FC236}">
                  <a16:creationId xmlns:a16="http://schemas.microsoft.com/office/drawing/2014/main" id="{263EF1B1-C6B2-6042-9DC0-BFB5E13AAF2E}"/>
                </a:ext>
              </a:extLst>
            </p:cNvPr>
            <p:cNvSpPr/>
            <p:nvPr/>
          </p:nvSpPr>
          <p:spPr>
            <a:xfrm>
              <a:off x="3920952" y="2516312"/>
              <a:ext cx="26002" cy="72735"/>
            </a:xfrm>
            <a:custGeom>
              <a:avLst/>
              <a:gdLst>
                <a:gd name="connsiteX0" fmla="*/ 11097 w 26002"/>
                <a:gd name="connsiteY0" fmla="*/ 17 h 72735"/>
                <a:gd name="connsiteX1" fmla="*/ 11080 w 26002"/>
                <a:gd name="connsiteY1" fmla="*/ 0 h 72735"/>
                <a:gd name="connsiteX2" fmla="*/ 804 w 26002"/>
                <a:gd name="connsiteY2" fmla="*/ 10278 h 72735"/>
                <a:gd name="connsiteX3" fmla="*/ 821 w 26002"/>
                <a:gd name="connsiteY3" fmla="*/ 10296 h 72735"/>
                <a:gd name="connsiteX4" fmla="*/ 821 w 26002"/>
                <a:gd name="connsiteY4" fmla="*/ 61713 h 72735"/>
                <a:gd name="connsiteX5" fmla="*/ 0 w 26002"/>
                <a:gd name="connsiteY5" fmla="*/ 62448 h 72735"/>
                <a:gd name="connsiteX6" fmla="*/ 10285 w 26002"/>
                <a:gd name="connsiteY6" fmla="*/ 72735 h 72735"/>
                <a:gd name="connsiteX7" fmla="*/ 11097 w 26002"/>
                <a:gd name="connsiteY7" fmla="*/ 71992 h 72735"/>
                <a:gd name="connsiteX8" fmla="*/ 11097 w 26002"/>
                <a:gd name="connsiteY8" fmla="*/ 17 h 7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02" h="72735">
                  <a:moveTo>
                    <a:pt x="11097" y="17"/>
                  </a:moveTo>
                  <a:cubicBezTo>
                    <a:pt x="11088" y="17"/>
                    <a:pt x="11080" y="9"/>
                    <a:pt x="11080" y="0"/>
                  </a:cubicBezTo>
                  <a:lnTo>
                    <a:pt x="804" y="10278"/>
                  </a:lnTo>
                  <a:cubicBezTo>
                    <a:pt x="804" y="10278"/>
                    <a:pt x="812" y="10287"/>
                    <a:pt x="821" y="10296"/>
                  </a:cubicBezTo>
                  <a:cubicBezTo>
                    <a:pt x="15021" y="24498"/>
                    <a:pt x="15021" y="47519"/>
                    <a:pt x="821" y="61713"/>
                  </a:cubicBezTo>
                  <a:lnTo>
                    <a:pt x="0" y="62448"/>
                  </a:lnTo>
                  <a:lnTo>
                    <a:pt x="10285" y="72735"/>
                  </a:lnTo>
                  <a:cubicBezTo>
                    <a:pt x="10544" y="72484"/>
                    <a:pt x="10829" y="72260"/>
                    <a:pt x="11097" y="71992"/>
                  </a:cubicBezTo>
                  <a:cubicBezTo>
                    <a:pt x="30966" y="52127"/>
                    <a:pt x="30975" y="19926"/>
                    <a:pt x="11097" y="17"/>
                  </a:cubicBezTo>
                  <a:close/>
                </a:path>
              </a:pathLst>
            </a:custGeom>
            <a:grpFill/>
            <a:ln w="8631" cap="flat">
              <a:noFill/>
              <a:prstDash val="solid"/>
              <a:miter/>
            </a:ln>
          </p:spPr>
          <p:txBody>
            <a:bodyPr rtlCol="0" anchor="ctr"/>
            <a:lstStyle/>
            <a:p>
              <a:endParaRPr lang="it-IT" b="0" i="0">
                <a:solidFill>
                  <a:srgbClr val="92BAD2"/>
                </a:solidFill>
                <a:latin typeface="Montserrat" pitchFamily="2" charset="77"/>
              </a:endParaRPr>
            </a:p>
          </p:txBody>
        </p:sp>
        <p:sp>
          <p:nvSpPr>
            <p:cNvPr id="24" name="Figura a mano libera 23">
              <a:extLst>
                <a:ext uri="{FF2B5EF4-FFF2-40B4-BE49-F238E27FC236}">
                  <a16:creationId xmlns:a16="http://schemas.microsoft.com/office/drawing/2014/main" id="{C057466C-4B21-584F-84DF-6AA499420884}"/>
                </a:ext>
              </a:extLst>
            </p:cNvPr>
            <p:cNvSpPr/>
            <p:nvPr/>
          </p:nvSpPr>
          <p:spPr>
            <a:xfrm>
              <a:off x="3803534" y="2472339"/>
              <a:ext cx="172493" cy="172534"/>
            </a:xfrm>
            <a:custGeom>
              <a:avLst/>
              <a:gdLst>
                <a:gd name="connsiteX0" fmla="*/ 149075 w 172493"/>
                <a:gd name="connsiteY0" fmla="*/ 23425 h 172534"/>
                <a:gd name="connsiteX1" fmla="*/ 35988 w 172493"/>
                <a:gd name="connsiteY1" fmla="*/ 23425 h 172534"/>
                <a:gd name="connsiteX2" fmla="*/ 31087 w 172493"/>
                <a:gd name="connsiteY2" fmla="*/ 131162 h 172534"/>
                <a:gd name="connsiteX3" fmla="*/ 0 w 172493"/>
                <a:gd name="connsiteY3" fmla="*/ 162256 h 172534"/>
                <a:gd name="connsiteX4" fmla="*/ 10276 w 172493"/>
                <a:gd name="connsiteY4" fmla="*/ 172534 h 172534"/>
                <a:gd name="connsiteX5" fmla="*/ 51691 w 172493"/>
                <a:gd name="connsiteY5" fmla="*/ 131118 h 172534"/>
                <a:gd name="connsiteX6" fmla="*/ 137978 w 172493"/>
                <a:gd name="connsiteY6" fmla="*/ 126995 h 172534"/>
                <a:gd name="connsiteX7" fmla="*/ 127702 w 172493"/>
                <a:gd name="connsiteY7" fmla="*/ 116717 h 172534"/>
                <a:gd name="connsiteX8" fmla="*/ 56548 w 172493"/>
                <a:gd name="connsiteY8" fmla="*/ 115973 h 172534"/>
                <a:gd name="connsiteX9" fmla="*/ 56548 w 172493"/>
                <a:gd name="connsiteY9" fmla="*/ 43990 h 172534"/>
                <a:gd name="connsiteX10" fmla="*/ 128497 w 172493"/>
                <a:gd name="connsiteY10" fmla="*/ 43973 h 172534"/>
                <a:gd name="connsiteX11" fmla="*/ 128497 w 172493"/>
                <a:gd name="connsiteY11" fmla="*/ 43973 h 172534"/>
                <a:gd name="connsiteX12" fmla="*/ 128514 w 172493"/>
                <a:gd name="connsiteY12" fmla="*/ 43990 h 172534"/>
                <a:gd name="connsiteX13" fmla="*/ 138790 w 172493"/>
                <a:gd name="connsiteY13" fmla="*/ 33703 h 172534"/>
                <a:gd name="connsiteX14" fmla="*/ 138790 w 172493"/>
                <a:gd name="connsiteY14" fmla="*/ 33703 h 172534"/>
                <a:gd name="connsiteX15" fmla="*/ 138790 w 172493"/>
                <a:gd name="connsiteY15" fmla="*/ 126252 h 172534"/>
                <a:gd name="connsiteX16" fmla="*/ 137978 w 172493"/>
                <a:gd name="connsiteY16" fmla="*/ 126995 h 172534"/>
                <a:gd name="connsiteX17" fmla="*/ 148271 w 172493"/>
                <a:gd name="connsiteY17" fmla="*/ 137290 h 172534"/>
                <a:gd name="connsiteX18" fmla="*/ 149066 w 172493"/>
                <a:gd name="connsiteY18" fmla="*/ 136530 h 172534"/>
                <a:gd name="connsiteX19" fmla="*/ 149075 w 172493"/>
                <a:gd name="connsiteY19" fmla="*/ 23425 h 1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2493" h="172534">
                  <a:moveTo>
                    <a:pt x="149075" y="23425"/>
                  </a:moveTo>
                  <a:cubicBezTo>
                    <a:pt x="117850" y="-7808"/>
                    <a:pt x="67213" y="-7808"/>
                    <a:pt x="35988" y="23425"/>
                  </a:cubicBezTo>
                  <a:cubicBezTo>
                    <a:pt x="6491" y="52928"/>
                    <a:pt x="4866" y="99739"/>
                    <a:pt x="31087" y="131162"/>
                  </a:cubicBezTo>
                  <a:lnTo>
                    <a:pt x="0" y="162256"/>
                  </a:lnTo>
                  <a:lnTo>
                    <a:pt x="10276" y="172534"/>
                  </a:lnTo>
                  <a:lnTo>
                    <a:pt x="51691" y="131118"/>
                  </a:lnTo>
                  <a:cubicBezTo>
                    <a:pt x="77091" y="151468"/>
                    <a:pt x="114133" y="150067"/>
                    <a:pt x="137978" y="126995"/>
                  </a:cubicBezTo>
                  <a:lnTo>
                    <a:pt x="127702" y="116717"/>
                  </a:lnTo>
                  <a:cubicBezTo>
                    <a:pt x="107764" y="135812"/>
                    <a:pt x="76158" y="135596"/>
                    <a:pt x="56548" y="115973"/>
                  </a:cubicBezTo>
                  <a:cubicBezTo>
                    <a:pt x="36679" y="96099"/>
                    <a:pt x="36679" y="63873"/>
                    <a:pt x="56548" y="43990"/>
                  </a:cubicBezTo>
                  <a:cubicBezTo>
                    <a:pt x="76417" y="24116"/>
                    <a:pt x="108619" y="24116"/>
                    <a:pt x="128497" y="43973"/>
                  </a:cubicBezTo>
                  <a:lnTo>
                    <a:pt x="128497" y="43973"/>
                  </a:lnTo>
                  <a:cubicBezTo>
                    <a:pt x="128506" y="43981"/>
                    <a:pt x="128506" y="43990"/>
                    <a:pt x="128514" y="43990"/>
                  </a:cubicBezTo>
                  <a:lnTo>
                    <a:pt x="138790" y="33703"/>
                  </a:lnTo>
                  <a:cubicBezTo>
                    <a:pt x="137909" y="32821"/>
                    <a:pt x="138350" y="33262"/>
                    <a:pt x="138790" y="33703"/>
                  </a:cubicBezTo>
                  <a:cubicBezTo>
                    <a:pt x="164346" y="59265"/>
                    <a:pt x="164346" y="100698"/>
                    <a:pt x="138790" y="126252"/>
                  </a:cubicBezTo>
                  <a:cubicBezTo>
                    <a:pt x="138531" y="126519"/>
                    <a:pt x="138246" y="126744"/>
                    <a:pt x="137978" y="126995"/>
                  </a:cubicBezTo>
                  <a:lnTo>
                    <a:pt x="148271" y="137290"/>
                  </a:lnTo>
                  <a:cubicBezTo>
                    <a:pt x="148531" y="137040"/>
                    <a:pt x="148807" y="136798"/>
                    <a:pt x="149066" y="136530"/>
                  </a:cubicBezTo>
                  <a:cubicBezTo>
                    <a:pt x="180301" y="105306"/>
                    <a:pt x="180301" y="54657"/>
                    <a:pt x="149075" y="23425"/>
                  </a:cubicBezTo>
                  <a:close/>
                </a:path>
              </a:pathLst>
            </a:custGeom>
            <a:grpFill/>
            <a:ln w="8631" cap="flat">
              <a:noFill/>
              <a:prstDash val="solid"/>
              <a:miter/>
            </a:ln>
          </p:spPr>
          <p:txBody>
            <a:bodyPr rtlCol="0" anchor="ctr"/>
            <a:lstStyle/>
            <a:p>
              <a:endParaRPr lang="it-IT" b="0" i="0">
                <a:solidFill>
                  <a:srgbClr val="92BAD2"/>
                </a:solidFill>
                <a:latin typeface="Montserrat" pitchFamily="2" charset="77"/>
              </a:endParaRPr>
            </a:p>
          </p:txBody>
        </p:sp>
      </p:grpSp>
      <p:sp>
        <p:nvSpPr>
          <p:cNvPr id="26" name="Rettangolo 25">
            <a:extLst>
              <a:ext uri="{FF2B5EF4-FFF2-40B4-BE49-F238E27FC236}">
                <a16:creationId xmlns:a16="http://schemas.microsoft.com/office/drawing/2014/main" id="{AF9197DD-3C0B-3E44-8EB6-8CE2408A1978}"/>
              </a:ext>
            </a:extLst>
          </p:cNvPr>
          <p:cNvSpPr/>
          <p:nvPr userDrawn="1"/>
        </p:nvSpPr>
        <p:spPr>
          <a:xfrm>
            <a:off x="6993955" y="313276"/>
            <a:ext cx="579005" cy="144000"/>
          </a:xfrm>
          <a:prstGeom prst="rect">
            <a:avLst/>
          </a:prstGeom>
        </p:spPr>
        <p:txBody>
          <a:bodyPr wrap="none" anchor="ctr" anchorCtr="0">
            <a:noAutofit/>
          </a:bodyPr>
          <a:lstStyle/>
          <a:p>
            <a:pPr lvl="0"/>
            <a:r>
              <a:rPr lang="it-IT" sz="900" kern="1200">
                <a:solidFill>
                  <a:srgbClr val="92BAD2"/>
                </a:solidFill>
                <a:latin typeface="Montserrat" pitchFamily="2" charset="77"/>
                <a:ea typeface="+mn-ea"/>
                <a:cs typeface="+mn-cs"/>
              </a:rPr>
              <a:t>22.05.2025</a:t>
            </a:r>
          </a:p>
        </p:txBody>
      </p:sp>
      <p:sp>
        <p:nvSpPr>
          <p:cNvPr id="27" name="Rettangolo 26">
            <a:extLst>
              <a:ext uri="{FF2B5EF4-FFF2-40B4-BE49-F238E27FC236}">
                <a16:creationId xmlns:a16="http://schemas.microsoft.com/office/drawing/2014/main" id="{6C53E5A5-B60B-1C4C-B497-0C738BE75A99}"/>
              </a:ext>
            </a:extLst>
          </p:cNvPr>
          <p:cNvSpPr/>
          <p:nvPr userDrawn="1"/>
        </p:nvSpPr>
        <p:spPr>
          <a:xfrm>
            <a:off x="8152256" y="310212"/>
            <a:ext cx="633507" cy="144000"/>
          </a:xfrm>
          <a:prstGeom prst="rect">
            <a:avLst/>
          </a:prstGeom>
        </p:spPr>
        <p:txBody>
          <a:bodyPr wrap="none" anchor="ctr" anchorCtr="0">
            <a:noAutofit/>
          </a:bodyPr>
          <a:lstStyle/>
          <a:p>
            <a:pPr lvl="0"/>
            <a:r>
              <a:rPr lang="it-IT" sz="900" kern="1200">
                <a:solidFill>
                  <a:srgbClr val="92BAD2"/>
                </a:solidFill>
                <a:latin typeface="Montserrat" pitchFamily="2" charset="77"/>
                <a:ea typeface="+mn-ea"/>
                <a:cs typeface="+mn-cs"/>
              </a:rPr>
              <a:t>#OSD25</a:t>
            </a:r>
          </a:p>
        </p:txBody>
      </p:sp>
      <p:sp>
        <p:nvSpPr>
          <p:cNvPr id="28" name="Rettangolo 27">
            <a:extLst>
              <a:ext uri="{FF2B5EF4-FFF2-40B4-BE49-F238E27FC236}">
                <a16:creationId xmlns:a16="http://schemas.microsoft.com/office/drawing/2014/main" id="{63E25A15-C92B-754D-9BD7-3FD19375D99A}"/>
              </a:ext>
            </a:extLst>
          </p:cNvPr>
          <p:cNvSpPr/>
          <p:nvPr userDrawn="1"/>
        </p:nvSpPr>
        <p:spPr>
          <a:xfrm>
            <a:off x="6993955" y="122500"/>
            <a:ext cx="1792478" cy="144000"/>
          </a:xfrm>
          <a:prstGeom prst="rect">
            <a:avLst/>
          </a:prstGeom>
        </p:spPr>
        <p:txBody>
          <a:bodyPr wrap="none" anchor="ctr" anchorCtr="0">
            <a:noAutofit/>
          </a:bodyPr>
          <a:lstStyle/>
          <a:p>
            <a:pPr lvl="0" algn="l"/>
            <a:r>
              <a:rPr lang="it-IT" sz="900" kern="1200">
                <a:solidFill>
                  <a:schemeClr val="accent1"/>
                </a:solidFill>
                <a:latin typeface="Montserrat" pitchFamily="2" charset="77"/>
                <a:ea typeface="+mn-ea"/>
                <a:cs typeface="+mn-cs"/>
              </a:rPr>
              <a:t>Osservatorio Sanità Digitale</a:t>
            </a:r>
          </a:p>
        </p:txBody>
      </p:sp>
      <p:grpSp>
        <p:nvGrpSpPr>
          <p:cNvPr id="13" name="Gruppo 12">
            <a:extLst>
              <a:ext uri="{FF2B5EF4-FFF2-40B4-BE49-F238E27FC236}">
                <a16:creationId xmlns:a16="http://schemas.microsoft.com/office/drawing/2014/main" id="{B313CA45-709F-9826-7863-802F69F1E4CA}"/>
              </a:ext>
            </a:extLst>
          </p:cNvPr>
          <p:cNvGrpSpPr/>
          <p:nvPr userDrawn="1"/>
        </p:nvGrpSpPr>
        <p:grpSpPr>
          <a:xfrm>
            <a:off x="8026202" y="321265"/>
            <a:ext cx="126054" cy="126000"/>
            <a:chOff x="3548421" y="1359297"/>
            <a:chExt cx="827829" cy="827473"/>
          </a:xfrm>
        </p:grpSpPr>
        <p:sp>
          <p:nvSpPr>
            <p:cNvPr id="6" name="Figura a mano libera 5">
              <a:extLst>
                <a:ext uri="{FF2B5EF4-FFF2-40B4-BE49-F238E27FC236}">
                  <a16:creationId xmlns:a16="http://schemas.microsoft.com/office/drawing/2014/main" id="{519A04E1-2E12-DA88-EC86-62D6F7951FAC}"/>
                </a:ext>
              </a:extLst>
            </p:cNvPr>
            <p:cNvSpPr/>
            <p:nvPr/>
          </p:nvSpPr>
          <p:spPr>
            <a:xfrm>
              <a:off x="3548421" y="1359297"/>
              <a:ext cx="827829" cy="827473"/>
            </a:xfrm>
            <a:custGeom>
              <a:avLst/>
              <a:gdLst>
                <a:gd name="connsiteX0" fmla="*/ 413915 w 827829"/>
                <a:gd name="connsiteY0" fmla="*/ 827473 h 827473"/>
                <a:gd name="connsiteX1" fmla="*/ 413915 w 827829"/>
                <a:gd name="connsiteY1" fmla="*/ 827473 h 827473"/>
                <a:gd name="connsiteX2" fmla="*/ 0 w 827829"/>
                <a:gd name="connsiteY2" fmla="*/ 413737 h 827473"/>
                <a:gd name="connsiteX3" fmla="*/ 0 w 827829"/>
                <a:gd name="connsiteY3" fmla="*/ 413737 h 827473"/>
                <a:gd name="connsiteX4" fmla="*/ 413915 w 827829"/>
                <a:gd name="connsiteY4" fmla="*/ 0 h 827473"/>
                <a:gd name="connsiteX5" fmla="*/ 413915 w 827829"/>
                <a:gd name="connsiteY5" fmla="*/ 0 h 827473"/>
                <a:gd name="connsiteX6" fmla="*/ 827830 w 827829"/>
                <a:gd name="connsiteY6" fmla="*/ 413737 h 827473"/>
                <a:gd name="connsiteX7" fmla="*/ 827830 w 827829"/>
                <a:gd name="connsiteY7" fmla="*/ 413737 h 827473"/>
                <a:gd name="connsiteX8" fmla="*/ 413915 w 827829"/>
                <a:gd name="connsiteY8" fmla="*/ 827473 h 82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7829" h="827473">
                  <a:moveTo>
                    <a:pt x="413915" y="827473"/>
                  </a:moveTo>
                  <a:lnTo>
                    <a:pt x="413915" y="827473"/>
                  </a:lnTo>
                  <a:cubicBezTo>
                    <a:pt x="185399" y="827473"/>
                    <a:pt x="0" y="642154"/>
                    <a:pt x="0" y="413737"/>
                  </a:cubicBezTo>
                  <a:lnTo>
                    <a:pt x="0" y="413737"/>
                  </a:lnTo>
                  <a:cubicBezTo>
                    <a:pt x="0" y="185319"/>
                    <a:pt x="185399" y="0"/>
                    <a:pt x="413915" y="0"/>
                  </a:cubicBezTo>
                  <a:lnTo>
                    <a:pt x="413915" y="0"/>
                  </a:lnTo>
                  <a:cubicBezTo>
                    <a:pt x="642430" y="0"/>
                    <a:pt x="827830" y="185319"/>
                    <a:pt x="827830" y="413737"/>
                  </a:cubicBezTo>
                  <a:lnTo>
                    <a:pt x="827830" y="413737"/>
                  </a:lnTo>
                  <a:cubicBezTo>
                    <a:pt x="827830" y="642154"/>
                    <a:pt x="642430" y="827473"/>
                    <a:pt x="413915" y="827473"/>
                  </a:cubicBezTo>
                  <a:close/>
                </a:path>
              </a:pathLst>
            </a:custGeom>
            <a:solidFill>
              <a:schemeClr val="accent1"/>
            </a:solidFill>
            <a:ln w="2874" cap="flat">
              <a:noFill/>
              <a:prstDash val="solid"/>
              <a:miter/>
            </a:ln>
          </p:spPr>
          <p:txBody>
            <a:bodyPr rtlCol="0" anchor="ctr"/>
            <a:lstStyle/>
            <a:p>
              <a:endParaRPr lang="it-IT"/>
            </a:p>
          </p:txBody>
        </p:sp>
        <p:grpSp>
          <p:nvGrpSpPr>
            <p:cNvPr id="7" name="Elemento grafico 3">
              <a:extLst>
                <a:ext uri="{FF2B5EF4-FFF2-40B4-BE49-F238E27FC236}">
                  <a16:creationId xmlns:a16="http://schemas.microsoft.com/office/drawing/2014/main" id="{7C0DC271-3C9F-8605-4599-C78F7DC5AFF7}"/>
                </a:ext>
              </a:extLst>
            </p:cNvPr>
            <p:cNvGrpSpPr/>
            <p:nvPr/>
          </p:nvGrpSpPr>
          <p:grpSpPr>
            <a:xfrm>
              <a:off x="3745318" y="1550938"/>
              <a:ext cx="433748" cy="444192"/>
              <a:chOff x="3745318" y="1550938"/>
              <a:chExt cx="433748" cy="444192"/>
            </a:xfrm>
            <a:solidFill>
              <a:srgbClr val="FFFFFF"/>
            </a:solidFill>
          </p:grpSpPr>
          <p:sp>
            <p:nvSpPr>
              <p:cNvPr id="8" name="Figura a mano libera 7">
                <a:extLst>
                  <a:ext uri="{FF2B5EF4-FFF2-40B4-BE49-F238E27FC236}">
                    <a16:creationId xmlns:a16="http://schemas.microsoft.com/office/drawing/2014/main" id="{4C281FBC-050E-2FEC-041F-715FAB06B70B}"/>
                  </a:ext>
                </a:extLst>
              </p:cNvPr>
              <p:cNvSpPr/>
              <p:nvPr/>
            </p:nvSpPr>
            <p:spPr>
              <a:xfrm>
                <a:off x="3745606" y="1550938"/>
                <a:ext cx="433460" cy="444192"/>
              </a:xfrm>
              <a:custGeom>
                <a:avLst/>
                <a:gdLst>
                  <a:gd name="connsiteX0" fmla="*/ 402417 w 433460"/>
                  <a:gd name="connsiteY0" fmla="*/ 398796 h 444192"/>
                  <a:gd name="connsiteX1" fmla="*/ 256972 w 433460"/>
                  <a:gd name="connsiteY1" fmla="*/ 187618 h 444192"/>
                  <a:gd name="connsiteX2" fmla="*/ 240588 w 433460"/>
                  <a:gd name="connsiteY2" fmla="*/ 163771 h 444192"/>
                  <a:gd name="connsiteX3" fmla="*/ 136534 w 433460"/>
                  <a:gd name="connsiteY3" fmla="*/ 12642 h 444192"/>
                  <a:gd name="connsiteX4" fmla="*/ 127911 w 433460"/>
                  <a:gd name="connsiteY4" fmla="*/ 0 h 444192"/>
                  <a:gd name="connsiteX5" fmla="*/ 0 w 433460"/>
                  <a:gd name="connsiteY5" fmla="*/ 0 h 444192"/>
                  <a:gd name="connsiteX6" fmla="*/ 31044 w 433460"/>
                  <a:gd name="connsiteY6" fmla="*/ 45396 h 444192"/>
                  <a:gd name="connsiteX7" fmla="*/ 169303 w 433460"/>
                  <a:gd name="connsiteY7" fmla="*/ 246231 h 444192"/>
                  <a:gd name="connsiteX8" fmla="*/ 185687 w 433460"/>
                  <a:gd name="connsiteY8" fmla="*/ 270078 h 444192"/>
                  <a:gd name="connsiteX9" fmla="*/ 296927 w 433460"/>
                  <a:gd name="connsiteY9" fmla="*/ 431550 h 444192"/>
                  <a:gd name="connsiteX10" fmla="*/ 305550 w 433460"/>
                  <a:gd name="connsiteY10" fmla="*/ 444192 h 444192"/>
                  <a:gd name="connsiteX11" fmla="*/ 433461 w 433460"/>
                  <a:gd name="connsiteY11" fmla="*/ 444192 h 444192"/>
                  <a:gd name="connsiteX12" fmla="*/ 402417 w 433460"/>
                  <a:gd name="connsiteY12" fmla="*/ 398796 h 444192"/>
                  <a:gd name="connsiteX13" fmla="*/ 321071 w 433460"/>
                  <a:gd name="connsiteY13" fmla="*/ 415173 h 444192"/>
                  <a:gd name="connsiteX14" fmla="*/ 205520 w 433460"/>
                  <a:gd name="connsiteY14" fmla="*/ 247380 h 444192"/>
                  <a:gd name="connsiteX15" fmla="*/ 189136 w 433460"/>
                  <a:gd name="connsiteY15" fmla="*/ 223533 h 444192"/>
                  <a:gd name="connsiteX16" fmla="*/ 55189 w 433460"/>
                  <a:gd name="connsiteY16" fmla="*/ 29019 h 444192"/>
                  <a:gd name="connsiteX17" fmla="*/ 112677 w 433460"/>
                  <a:gd name="connsiteY17" fmla="*/ 29019 h 444192"/>
                  <a:gd name="connsiteX18" fmla="*/ 221042 w 433460"/>
                  <a:gd name="connsiteY18" fmla="*/ 186469 h 444192"/>
                  <a:gd name="connsiteX19" fmla="*/ 237426 w 433460"/>
                  <a:gd name="connsiteY19" fmla="*/ 210316 h 444192"/>
                  <a:gd name="connsiteX20" fmla="*/ 378559 w 433460"/>
                  <a:gd name="connsiteY20" fmla="*/ 415173 h 444192"/>
                  <a:gd name="connsiteX21" fmla="*/ 321071 w 433460"/>
                  <a:gd name="connsiteY21" fmla="*/ 415173 h 4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3460" h="444192">
                    <a:moveTo>
                      <a:pt x="402417" y="398796"/>
                    </a:moveTo>
                    <a:lnTo>
                      <a:pt x="256972" y="187618"/>
                    </a:lnTo>
                    <a:lnTo>
                      <a:pt x="240588" y="163771"/>
                    </a:lnTo>
                    <a:lnTo>
                      <a:pt x="136534" y="12642"/>
                    </a:lnTo>
                    <a:lnTo>
                      <a:pt x="127911" y="0"/>
                    </a:lnTo>
                    <a:lnTo>
                      <a:pt x="0" y="0"/>
                    </a:lnTo>
                    <a:lnTo>
                      <a:pt x="31044" y="45396"/>
                    </a:lnTo>
                    <a:lnTo>
                      <a:pt x="169303" y="246231"/>
                    </a:lnTo>
                    <a:lnTo>
                      <a:pt x="185687" y="270078"/>
                    </a:lnTo>
                    <a:lnTo>
                      <a:pt x="296927" y="431550"/>
                    </a:lnTo>
                    <a:lnTo>
                      <a:pt x="305550" y="444192"/>
                    </a:lnTo>
                    <a:lnTo>
                      <a:pt x="433461" y="444192"/>
                    </a:lnTo>
                    <a:lnTo>
                      <a:pt x="402417" y="398796"/>
                    </a:lnTo>
                    <a:close/>
                    <a:moveTo>
                      <a:pt x="321071" y="415173"/>
                    </a:moveTo>
                    <a:lnTo>
                      <a:pt x="205520" y="247380"/>
                    </a:lnTo>
                    <a:lnTo>
                      <a:pt x="189136" y="223533"/>
                    </a:lnTo>
                    <a:lnTo>
                      <a:pt x="55189" y="29019"/>
                    </a:lnTo>
                    <a:lnTo>
                      <a:pt x="112677" y="29019"/>
                    </a:lnTo>
                    <a:lnTo>
                      <a:pt x="221042" y="186469"/>
                    </a:lnTo>
                    <a:lnTo>
                      <a:pt x="237426" y="210316"/>
                    </a:lnTo>
                    <a:lnTo>
                      <a:pt x="378559" y="415173"/>
                    </a:lnTo>
                    <a:lnTo>
                      <a:pt x="321071" y="415173"/>
                    </a:lnTo>
                    <a:close/>
                  </a:path>
                </a:pathLst>
              </a:custGeom>
              <a:solidFill>
                <a:srgbClr val="FFFFFF"/>
              </a:solidFill>
              <a:ln w="2874" cap="flat">
                <a:noFill/>
                <a:prstDash val="solid"/>
                <a:miter/>
              </a:ln>
            </p:spPr>
            <p:txBody>
              <a:bodyPr rtlCol="0" anchor="ctr"/>
              <a:lstStyle/>
              <a:p>
                <a:endParaRPr lang="it-IT"/>
              </a:p>
            </p:txBody>
          </p:sp>
          <p:sp>
            <p:nvSpPr>
              <p:cNvPr id="9" name="Figura a mano libera 8">
                <a:extLst>
                  <a:ext uri="{FF2B5EF4-FFF2-40B4-BE49-F238E27FC236}">
                    <a16:creationId xmlns:a16="http://schemas.microsoft.com/office/drawing/2014/main" id="{1E91FA6D-5608-7401-D13C-DF4557E56C33}"/>
                  </a:ext>
                </a:extLst>
              </p:cNvPr>
              <p:cNvSpPr/>
              <p:nvPr/>
            </p:nvSpPr>
            <p:spPr>
              <a:xfrm>
                <a:off x="3745318" y="1774470"/>
                <a:ext cx="205807" cy="220659"/>
              </a:xfrm>
              <a:custGeom>
                <a:avLst/>
                <a:gdLst>
                  <a:gd name="connsiteX0" fmla="*/ 189424 w 205807"/>
                  <a:gd name="connsiteY0" fmla="*/ 0 h 220659"/>
                  <a:gd name="connsiteX1" fmla="*/ 205808 w 205807"/>
                  <a:gd name="connsiteY1" fmla="*/ 24135 h 220659"/>
                  <a:gd name="connsiteX2" fmla="*/ 186549 w 205807"/>
                  <a:gd name="connsiteY2" fmla="*/ 46545 h 220659"/>
                  <a:gd name="connsiteX3" fmla="*/ 36792 w 205807"/>
                  <a:gd name="connsiteY3" fmla="*/ 220660 h 220659"/>
                  <a:gd name="connsiteX4" fmla="*/ 0 w 205807"/>
                  <a:gd name="connsiteY4" fmla="*/ 220660 h 220659"/>
                  <a:gd name="connsiteX5" fmla="*/ 169877 w 205807"/>
                  <a:gd name="connsiteY5" fmla="*/ 22698 h 22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07" h="220659">
                    <a:moveTo>
                      <a:pt x="189424" y="0"/>
                    </a:moveTo>
                    <a:lnTo>
                      <a:pt x="205808" y="24135"/>
                    </a:lnTo>
                    <a:lnTo>
                      <a:pt x="186549" y="46545"/>
                    </a:lnTo>
                    <a:lnTo>
                      <a:pt x="36792" y="220660"/>
                    </a:lnTo>
                    <a:lnTo>
                      <a:pt x="0" y="220660"/>
                    </a:lnTo>
                    <a:lnTo>
                      <a:pt x="169877" y="22698"/>
                    </a:lnTo>
                    <a:close/>
                  </a:path>
                </a:pathLst>
              </a:custGeom>
              <a:solidFill>
                <a:srgbClr val="FFFFFF"/>
              </a:solidFill>
              <a:ln w="2874" cap="flat">
                <a:noFill/>
                <a:prstDash val="solid"/>
                <a:miter/>
              </a:ln>
            </p:spPr>
            <p:txBody>
              <a:bodyPr rtlCol="0" anchor="ctr"/>
              <a:lstStyle/>
              <a:p>
                <a:endParaRPr lang="it-IT"/>
              </a:p>
            </p:txBody>
          </p:sp>
          <p:sp>
            <p:nvSpPr>
              <p:cNvPr id="10" name="Figura a mano libera 9">
                <a:extLst>
                  <a:ext uri="{FF2B5EF4-FFF2-40B4-BE49-F238E27FC236}">
                    <a16:creationId xmlns:a16="http://schemas.microsoft.com/office/drawing/2014/main" id="{7E84794B-022C-75A4-CCC3-211C6816A7D2}"/>
                  </a:ext>
                </a:extLst>
              </p:cNvPr>
              <p:cNvSpPr/>
              <p:nvPr/>
            </p:nvSpPr>
            <p:spPr>
              <a:xfrm>
                <a:off x="3966935" y="1551225"/>
                <a:ext cx="196896" cy="210028"/>
              </a:xfrm>
              <a:custGeom>
                <a:avLst/>
                <a:gdLst>
                  <a:gd name="connsiteX0" fmla="*/ 196897 w 196896"/>
                  <a:gd name="connsiteY0" fmla="*/ 0 h 210028"/>
                  <a:gd name="connsiteX1" fmla="*/ 35930 w 196896"/>
                  <a:gd name="connsiteY1" fmla="*/ 187331 h 210028"/>
                  <a:gd name="connsiteX2" fmla="*/ 16384 w 196896"/>
                  <a:gd name="connsiteY2" fmla="*/ 210029 h 210028"/>
                  <a:gd name="connsiteX3" fmla="*/ 0 w 196896"/>
                  <a:gd name="connsiteY3" fmla="*/ 186181 h 210028"/>
                  <a:gd name="connsiteX4" fmla="*/ 19258 w 196896"/>
                  <a:gd name="connsiteY4" fmla="*/ 163483 h 210028"/>
                  <a:gd name="connsiteX5" fmla="*/ 128486 w 196896"/>
                  <a:gd name="connsiteY5" fmla="*/ 36489 h 210028"/>
                  <a:gd name="connsiteX6" fmla="*/ 160104 w 196896"/>
                  <a:gd name="connsiteY6" fmla="*/ 0 h 210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96" h="210028">
                    <a:moveTo>
                      <a:pt x="196897" y="0"/>
                    </a:moveTo>
                    <a:lnTo>
                      <a:pt x="35930" y="187331"/>
                    </a:lnTo>
                    <a:lnTo>
                      <a:pt x="16384" y="210029"/>
                    </a:lnTo>
                    <a:lnTo>
                      <a:pt x="0" y="186181"/>
                    </a:lnTo>
                    <a:lnTo>
                      <a:pt x="19258" y="163483"/>
                    </a:lnTo>
                    <a:lnTo>
                      <a:pt x="128486" y="36489"/>
                    </a:lnTo>
                    <a:lnTo>
                      <a:pt x="160104" y="0"/>
                    </a:lnTo>
                    <a:close/>
                  </a:path>
                </a:pathLst>
              </a:custGeom>
              <a:solidFill>
                <a:srgbClr val="FFFFFF"/>
              </a:solidFill>
              <a:ln w="2874" cap="flat">
                <a:noFill/>
                <a:prstDash val="solid"/>
                <a:miter/>
              </a:ln>
            </p:spPr>
            <p:txBody>
              <a:bodyPr rtlCol="0" anchor="ctr"/>
              <a:lstStyle/>
              <a:p>
                <a:endParaRPr lang="it-IT"/>
              </a:p>
            </p:txBody>
          </p:sp>
        </p:grpSp>
      </p:grpSp>
      <p:pic>
        <p:nvPicPr>
          <p:cNvPr id="5" name="Elemento grafico 4">
            <a:extLst>
              <a:ext uri="{FF2B5EF4-FFF2-40B4-BE49-F238E27FC236}">
                <a16:creationId xmlns:a16="http://schemas.microsoft.com/office/drawing/2014/main" id="{6E10D063-B6E8-FDFC-F20F-AC45F9D114A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696588"/>
            <a:ext cx="2265028" cy="446912"/>
          </a:xfrm>
          <a:prstGeom prst="rect">
            <a:avLst/>
          </a:prstGeom>
        </p:spPr>
      </p:pic>
      <p:grpSp>
        <p:nvGrpSpPr>
          <p:cNvPr id="4" name="Gruppo 3">
            <a:extLst>
              <a:ext uri="{FF2B5EF4-FFF2-40B4-BE49-F238E27FC236}">
                <a16:creationId xmlns:a16="http://schemas.microsoft.com/office/drawing/2014/main" id="{3DB38551-669F-B16A-EDAA-CD458113593B}"/>
              </a:ext>
            </a:extLst>
          </p:cNvPr>
          <p:cNvGrpSpPr/>
          <p:nvPr userDrawn="1"/>
        </p:nvGrpSpPr>
        <p:grpSpPr>
          <a:xfrm>
            <a:off x="7676172" y="4784134"/>
            <a:ext cx="952167" cy="271821"/>
            <a:chOff x="7732058" y="4778359"/>
            <a:chExt cx="952167" cy="271821"/>
          </a:xfrm>
        </p:grpSpPr>
        <p:pic>
          <p:nvPicPr>
            <p:cNvPr id="11" name="Elemento grafico 10">
              <a:extLst>
                <a:ext uri="{FF2B5EF4-FFF2-40B4-BE49-F238E27FC236}">
                  <a16:creationId xmlns:a16="http://schemas.microsoft.com/office/drawing/2014/main" id="{C9A9A777-1919-89AD-8B9F-7F0B9492F36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32058" y="4778359"/>
              <a:ext cx="832452" cy="271821"/>
            </a:xfrm>
            <a:prstGeom prst="rect">
              <a:avLst/>
            </a:prstGeom>
          </p:spPr>
        </p:pic>
        <p:sp>
          <p:nvSpPr>
            <p:cNvPr id="18" name="Figura a mano libera 17">
              <a:extLst>
                <a:ext uri="{FF2B5EF4-FFF2-40B4-BE49-F238E27FC236}">
                  <a16:creationId xmlns:a16="http://schemas.microsoft.com/office/drawing/2014/main" id="{2EB90831-C60D-3563-EA6E-35882B5ECBB7}"/>
                </a:ext>
              </a:extLst>
            </p:cNvPr>
            <p:cNvSpPr/>
            <p:nvPr/>
          </p:nvSpPr>
          <p:spPr>
            <a:xfrm>
              <a:off x="8680076" y="4795440"/>
              <a:ext cx="4149" cy="237658"/>
            </a:xfrm>
            <a:custGeom>
              <a:avLst/>
              <a:gdLst>
                <a:gd name="connsiteX0" fmla="*/ 2094 w 4149"/>
                <a:gd name="connsiteY0" fmla="*/ 237659 h 237658"/>
                <a:gd name="connsiteX1" fmla="*/ 0 w 4149"/>
                <a:gd name="connsiteY1" fmla="*/ 235614 h 237658"/>
                <a:gd name="connsiteX2" fmla="*/ 0 w 4149"/>
                <a:gd name="connsiteY2" fmla="*/ 2045 h 237658"/>
                <a:gd name="connsiteX3" fmla="*/ 2094 w 4149"/>
                <a:gd name="connsiteY3" fmla="*/ 0 h 237658"/>
                <a:gd name="connsiteX4" fmla="*/ 4149 w 4149"/>
                <a:gd name="connsiteY4" fmla="*/ 2045 h 237658"/>
                <a:gd name="connsiteX5" fmla="*/ 4149 w 4149"/>
                <a:gd name="connsiteY5" fmla="*/ 235614 h 237658"/>
                <a:gd name="connsiteX6" fmla="*/ 2094 w 4149"/>
                <a:gd name="connsiteY6" fmla="*/ 237659 h 23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9" h="237658">
                  <a:moveTo>
                    <a:pt x="2094" y="237659"/>
                  </a:moveTo>
                  <a:cubicBezTo>
                    <a:pt x="952" y="237659"/>
                    <a:pt x="0" y="236750"/>
                    <a:pt x="0" y="235614"/>
                  </a:cubicBezTo>
                  <a:lnTo>
                    <a:pt x="0" y="2045"/>
                  </a:lnTo>
                  <a:cubicBezTo>
                    <a:pt x="0" y="909"/>
                    <a:pt x="952" y="0"/>
                    <a:pt x="2094" y="0"/>
                  </a:cubicBezTo>
                  <a:cubicBezTo>
                    <a:pt x="3236" y="0"/>
                    <a:pt x="4149" y="909"/>
                    <a:pt x="4149" y="2045"/>
                  </a:cubicBezTo>
                  <a:lnTo>
                    <a:pt x="4149" y="235614"/>
                  </a:lnTo>
                  <a:cubicBezTo>
                    <a:pt x="4149" y="236750"/>
                    <a:pt x="3198" y="237659"/>
                    <a:pt x="2094" y="237659"/>
                  </a:cubicBezTo>
                  <a:close/>
                </a:path>
              </a:pathLst>
            </a:custGeom>
            <a:solidFill>
              <a:srgbClr val="1D1D1B"/>
            </a:solidFill>
            <a:ln w="3794" cap="flat">
              <a:noFill/>
              <a:prstDash val="solid"/>
              <a:miter/>
            </a:ln>
          </p:spPr>
          <p:txBody>
            <a:bodyPr rtlCol="0" anchor="ctr"/>
            <a:lstStyle/>
            <a:p>
              <a:endParaRPr lang="it-IT"/>
            </a:p>
          </p:txBody>
        </p:sp>
      </p:grpSp>
      <p:sp>
        <p:nvSpPr>
          <p:cNvPr id="19" name="Segnaposto numero diapositiva 3">
            <a:extLst>
              <a:ext uri="{FF2B5EF4-FFF2-40B4-BE49-F238E27FC236}">
                <a16:creationId xmlns:a16="http://schemas.microsoft.com/office/drawing/2014/main" id="{D5B1136E-0B53-5044-08BB-372D0757BDB5}"/>
              </a:ext>
            </a:extLst>
          </p:cNvPr>
          <p:cNvSpPr>
            <a:spLocks noGrp="1"/>
          </p:cNvSpPr>
          <p:nvPr>
            <p:ph type="sldNum" sz="quarter" idx="4"/>
          </p:nvPr>
        </p:nvSpPr>
        <p:spPr>
          <a:xfrm>
            <a:off x="8626549" y="4782726"/>
            <a:ext cx="517451" cy="274637"/>
          </a:xfrm>
          <a:prstGeom prst="rect">
            <a:avLst/>
          </a:prstGeom>
        </p:spPr>
        <p:txBody>
          <a:bodyPr vert="horz" lIns="0" tIns="0" rIns="72000" bIns="0" rtlCol="0" anchor="ctr"/>
          <a:lstStyle>
            <a:lvl1pPr algn="ctr">
              <a:defRPr sz="1100">
                <a:solidFill>
                  <a:schemeClr val="accent1"/>
                </a:solidFill>
                <a:latin typeface="Montserrat" pitchFamily="2" charset="77"/>
              </a:defRPr>
            </a:lvl1pPr>
          </a:lstStyle>
          <a:p>
            <a:fld id="{DC8ACEEC-BB50-3E4F-B1C7-4DEF5308D5A3}" type="slidenum">
              <a:rPr lang="it-IT" smtClean="0"/>
              <a:pPr/>
              <a:t>‹N›</a:t>
            </a:fld>
            <a:endParaRPr lang="it-IT"/>
          </a:p>
        </p:txBody>
      </p:sp>
    </p:spTree>
    <p:extLst>
      <p:ext uri="{BB962C8B-B14F-4D97-AF65-F5344CB8AC3E}">
        <p14:creationId xmlns:p14="http://schemas.microsoft.com/office/powerpoint/2010/main" val="3993483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enerico">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387739" y="13126"/>
            <a:ext cx="8646934" cy="554457"/>
          </a:xfrm>
          <a:prstGeom prst="rect">
            <a:avLst/>
          </a:prstGeom>
        </p:spPr>
        <p:txBody>
          <a:bodyPr anchor="ctr">
            <a:noAutofit/>
          </a:bodyPr>
          <a:lstStyle>
            <a:lvl1pPr algn="l">
              <a:defRPr sz="1400" b="1">
                <a:solidFill>
                  <a:schemeClr val="accent1"/>
                </a:solidFill>
                <a:latin typeface="Montserrat" pitchFamily="2" charset="77"/>
                <a:cs typeface="Montserrat" pitchFamily="2" charset="77"/>
              </a:defRPr>
            </a:lvl1pPr>
          </a:lstStyle>
          <a:p>
            <a:r>
              <a:rPr lang="it-IT"/>
              <a:t>Fare clic per modificare stile</a:t>
            </a:r>
          </a:p>
        </p:txBody>
      </p:sp>
      <p:pic>
        <p:nvPicPr>
          <p:cNvPr id="3" name="Elemento grafico 2">
            <a:extLst>
              <a:ext uri="{FF2B5EF4-FFF2-40B4-BE49-F238E27FC236}">
                <a16:creationId xmlns:a16="http://schemas.microsoft.com/office/drawing/2014/main" id="{654D9858-41B1-0857-4A00-0C0B28113DB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696588"/>
            <a:ext cx="2265028" cy="446912"/>
          </a:xfrm>
          <a:prstGeom prst="rect">
            <a:avLst/>
          </a:prstGeom>
        </p:spPr>
      </p:pic>
    </p:spTree>
    <p:extLst>
      <p:ext uri="{BB962C8B-B14F-4D97-AF65-F5344CB8AC3E}">
        <p14:creationId xmlns:p14="http://schemas.microsoft.com/office/powerpoint/2010/main" val="3603439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864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vola Rotonda">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387738" y="13126"/>
            <a:ext cx="6251267" cy="554457"/>
          </a:xfrm>
          <a:prstGeom prst="rect">
            <a:avLst/>
          </a:prstGeom>
        </p:spPr>
        <p:txBody>
          <a:bodyPr anchor="ctr">
            <a:noAutofit/>
          </a:bodyPr>
          <a:lstStyle>
            <a:lvl1pPr algn="l">
              <a:defRPr sz="1400" b="1">
                <a:solidFill>
                  <a:schemeClr val="accent1"/>
                </a:solidFill>
                <a:latin typeface="Montserrat" pitchFamily="2" charset="77"/>
                <a:cs typeface="Montserrat" pitchFamily="2" charset="77"/>
              </a:defRPr>
            </a:lvl1pPr>
          </a:lstStyle>
          <a:p>
            <a:r>
              <a:rPr lang="it-IT"/>
              <a:t>Fare clic per modificare stile</a:t>
            </a:r>
          </a:p>
        </p:txBody>
      </p:sp>
      <p:cxnSp>
        <p:nvCxnSpPr>
          <p:cNvPr id="5" name="Connettore 1 4">
            <a:extLst>
              <a:ext uri="{FF2B5EF4-FFF2-40B4-BE49-F238E27FC236}">
                <a16:creationId xmlns:a16="http://schemas.microsoft.com/office/drawing/2014/main" id="{B3220B9B-2918-AA41-A8B7-BF926D0A9F3D}"/>
              </a:ext>
            </a:extLst>
          </p:cNvPr>
          <p:cNvCxnSpPr/>
          <p:nvPr userDrawn="1"/>
        </p:nvCxnSpPr>
        <p:spPr>
          <a:xfrm>
            <a:off x="4014000" y="-158045"/>
            <a:ext cx="1116000"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 name="Connettore 1 5">
            <a:extLst>
              <a:ext uri="{FF2B5EF4-FFF2-40B4-BE49-F238E27FC236}">
                <a16:creationId xmlns:a16="http://schemas.microsoft.com/office/drawing/2014/main" id="{A038AEF1-ED55-1A4E-895C-2ABFFBB07E99}"/>
              </a:ext>
            </a:extLst>
          </p:cNvPr>
          <p:cNvCxnSpPr/>
          <p:nvPr userDrawn="1"/>
        </p:nvCxnSpPr>
        <p:spPr>
          <a:xfrm>
            <a:off x="594000" y="-158045"/>
            <a:ext cx="1116000"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7" name="Connettore 1 6">
            <a:extLst>
              <a:ext uri="{FF2B5EF4-FFF2-40B4-BE49-F238E27FC236}">
                <a16:creationId xmlns:a16="http://schemas.microsoft.com/office/drawing/2014/main" id="{E18379DB-119D-894C-B205-361AAC5C3E9E}"/>
              </a:ext>
            </a:extLst>
          </p:cNvPr>
          <p:cNvCxnSpPr/>
          <p:nvPr userDrawn="1"/>
        </p:nvCxnSpPr>
        <p:spPr>
          <a:xfrm>
            <a:off x="5724000" y="-158045"/>
            <a:ext cx="1116000"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8" name="Connettore 1 7">
            <a:extLst>
              <a:ext uri="{FF2B5EF4-FFF2-40B4-BE49-F238E27FC236}">
                <a16:creationId xmlns:a16="http://schemas.microsoft.com/office/drawing/2014/main" id="{70F94F74-E68D-074B-96EA-CE3C4BF32FD3}"/>
              </a:ext>
            </a:extLst>
          </p:cNvPr>
          <p:cNvCxnSpPr/>
          <p:nvPr userDrawn="1"/>
        </p:nvCxnSpPr>
        <p:spPr>
          <a:xfrm>
            <a:off x="7434000" y="-158045"/>
            <a:ext cx="1116000"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9" name="Connettore 1 8">
            <a:extLst>
              <a:ext uri="{FF2B5EF4-FFF2-40B4-BE49-F238E27FC236}">
                <a16:creationId xmlns:a16="http://schemas.microsoft.com/office/drawing/2014/main" id="{E581C388-FF72-D345-AFCA-B5CE4251B4EC}"/>
              </a:ext>
            </a:extLst>
          </p:cNvPr>
          <p:cNvCxnSpPr/>
          <p:nvPr userDrawn="1"/>
        </p:nvCxnSpPr>
        <p:spPr>
          <a:xfrm>
            <a:off x="2304000" y="-158045"/>
            <a:ext cx="1116000"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0" name="Connettore 1 9">
            <a:extLst>
              <a:ext uri="{FF2B5EF4-FFF2-40B4-BE49-F238E27FC236}">
                <a16:creationId xmlns:a16="http://schemas.microsoft.com/office/drawing/2014/main" id="{FE78D05E-6FFC-DB42-AB13-8598CA141B89}"/>
              </a:ext>
            </a:extLst>
          </p:cNvPr>
          <p:cNvCxnSpPr/>
          <p:nvPr userDrawn="1"/>
        </p:nvCxnSpPr>
        <p:spPr>
          <a:xfrm>
            <a:off x="-282221" y="834887"/>
            <a:ext cx="0" cy="190800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1" name="Connettore 1 10">
            <a:extLst>
              <a:ext uri="{FF2B5EF4-FFF2-40B4-BE49-F238E27FC236}">
                <a16:creationId xmlns:a16="http://schemas.microsoft.com/office/drawing/2014/main" id="{122D2507-94BB-B84A-B7D9-A5335E1A33A1}"/>
              </a:ext>
            </a:extLst>
          </p:cNvPr>
          <p:cNvCxnSpPr/>
          <p:nvPr userDrawn="1"/>
        </p:nvCxnSpPr>
        <p:spPr>
          <a:xfrm>
            <a:off x="-282221" y="3081130"/>
            <a:ext cx="0" cy="190800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2" name="Elemento grafico 6">
            <a:extLst>
              <a:ext uri="{FF2B5EF4-FFF2-40B4-BE49-F238E27FC236}">
                <a16:creationId xmlns:a16="http://schemas.microsoft.com/office/drawing/2014/main" id="{EF6F7899-F6DA-0392-E159-B9044E85F267}"/>
              </a:ext>
            </a:extLst>
          </p:cNvPr>
          <p:cNvSpPr/>
          <p:nvPr userDrawn="1"/>
        </p:nvSpPr>
        <p:spPr>
          <a:xfrm>
            <a:off x="6877897" y="324229"/>
            <a:ext cx="116058" cy="120071"/>
          </a:xfrm>
          <a:custGeom>
            <a:avLst/>
            <a:gdLst>
              <a:gd name="connsiteX0" fmla="*/ 31666 w 167120"/>
              <a:gd name="connsiteY0" fmla="*/ 21542 h 172899"/>
              <a:gd name="connsiteX1" fmla="*/ 9697 w 167120"/>
              <a:gd name="connsiteY1" fmla="*/ 21542 h 172899"/>
              <a:gd name="connsiteX2" fmla="*/ 9697 w 167120"/>
              <a:gd name="connsiteY2" fmla="*/ 43447 h 172899"/>
              <a:gd name="connsiteX3" fmla="*/ 157389 w 167120"/>
              <a:gd name="connsiteY3" fmla="*/ 43447 h 172899"/>
              <a:gd name="connsiteX4" fmla="*/ 157389 w 167120"/>
              <a:gd name="connsiteY4" fmla="*/ 21542 h 172899"/>
              <a:gd name="connsiteX5" fmla="*/ 135429 w 167120"/>
              <a:gd name="connsiteY5" fmla="*/ 21542 h 172899"/>
              <a:gd name="connsiteX6" fmla="*/ 135429 w 167120"/>
              <a:gd name="connsiteY6" fmla="*/ 28363 h 172899"/>
              <a:gd name="connsiteX7" fmla="*/ 130571 w 167120"/>
              <a:gd name="connsiteY7" fmla="*/ 33204 h 172899"/>
              <a:gd name="connsiteX8" fmla="*/ 125749 w 167120"/>
              <a:gd name="connsiteY8" fmla="*/ 28977 h 172899"/>
              <a:gd name="connsiteX9" fmla="*/ 125706 w 167120"/>
              <a:gd name="connsiteY9" fmla="*/ 28371 h 172899"/>
              <a:gd name="connsiteX10" fmla="*/ 125706 w 167120"/>
              <a:gd name="connsiteY10" fmla="*/ 21551 h 172899"/>
              <a:gd name="connsiteX11" fmla="*/ 88387 w 167120"/>
              <a:gd name="connsiteY11" fmla="*/ 21551 h 172899"/>
              <a:gd name="connsiteX12" fmla="*/ 88387 w 167120"/>
              <a:gd name="connsiteY12" fmla="*/ 28371 h 172899"/>
              <a:gd name="connsiteX13" fmla="*/ 83530 w 167120"/>
              <a:gd name="connsiteY13" fmla="*/ 33212 h 172899"/>
              <a:gd name="connsiteX14" fmla="*/ 78716 w 167120"/>
              <a:gd name="connsiteY14" fmla="*/ 28985 h 172899"/>
              <a:gd name="connsiteX15" fmla="*/ 78682 w 167120"/>
              <a:gd name="connsiteY15" fmla="*/ 28380 h 172899"/>
              <a:gd name="connsiteX16" fmla="*/ 78682 w 167120"/>
              <a:gd name="connsiteY16" fmla="*/ 21560 h 172899"/>
              <a:gd name="connsiteX17" fmla="*/ 41363 w 167120"/>
              <a:gd name="connsiteY17" fmla="*/ 21560 h 172899"/>
              <a:gd name="connsiteX18" fmla="*/ 41363 w 167120"/>
              <a:gd name="connsiteY18" fmla="*/ 28380 h 172899"/>
              <a:gd name="connsiteX19" fmla="*/ 36515 w 167120"/>
              <a:gd name="connsiteY19" fmla="*/ 33221 h 172899"/>
              <a:gd name="connsiteX20" fmla="*/ 31701 w 167120"/>
              <a:gd name="connsiteY20" fmla="*/ 28994 h 172899"/>
              <a:gd name="connsiteX21" fmla="*/ 31649 w 167120"/>
              <a:gd name="connsiteY21" fmla="*/ 28389 h 172899"/>
              <a:gd name="connsiteX22" fmla="*/ 31649 w 167120"/>
              <a:gd name="connsiteY22" fmla="*/ 21542 h 172899"/>
              <a:gd name="connsiteX23" fmla="*/ 132628 w 167120"/>
              <a:gd name="connsiteY23" fmla="*/ 76210 h 172899"/>
              <a:gd name="connsiteX24" fmla="*/ 137486 w 167120"/>
              <a:gd name="connsiteY24" fmla="*/ 81051 h 172899"/>
              <a:gd name="connsiteX25" fmla="*/ 133251 w 167120"/>
              <a:gd name="connsiteY25" fmla="*/ 85840 h 172899"/>
              <a:gd name="connsiteX26" fmla="*/ 132646 w 167120"/>
              <a:gd name="connsiteY26" fmla="*/ 85875 h 172899"/>
              <a:gd name="connsiteX27" fmla="*/ 114038 w 167120"/>
              <a:gd name="connsiteY27" fmla="*/ 85875 h 172899"/>
              <a:gd name="connsiteX28" fmla="*/ 109181 w 167120"/>
              <a:gd name="connsiteY28" fmla="*/ 81043 h 172899"/>
              <a:gd name="connsiteX29" fmla="*/ 113425 w 167120"/>
              <a:gd name="connsiteY29" fmla="*/ 76245 h 172899"/>
              <a:gd name="connsiteX30" fmla="*/ 114030 w 167120"/>
              <a:gd name="connsiteY30" fmla="*/ 76202 h 172899"/>
              <a:gd name="connsiteX31" fmla="*/ 132628 w 167120"/>
              <a:gd name="connsiteY31" fmla="*/ 76210 h 172899"/>
              <a:gd name="connsiteX32" fmla="*/ 132628 w 167120"/>
              <a:gd name="connsiteY32" fmla="*/ 76210 h 172899"/>
              <a:gd name="connsiteX33" fmla="*/ 93702 w 167120"/>
              <a:gd name="connsiteY33" fmla="*/ 76210 h 172899"/>
              <a:gd name="connsiteX34" fmla="*/ 98560 w 167120"/>
              <a:gd name="connsiteY34" fmla="*/ 81051 h 172899"/>
              <a:gd name="connsiteX35" fmla="*/ 94308 w 167120"/>
              <a:gd name="connsiteY35" fmla="*/ 85840 h 172899"/>
              <a:gd name="connsiteX36" fmla="*/ 93711 w 167120"/>
              <a:gd name="connsiteY36" fmla="*/ 85875 h 172899"/>
              <a:gd name="connsiteX37" fmla="*/ 73392 w 167120"/>
              <a:gd name="connsiteY37" fmla="*/ 85875 h 172899"/>
              <a:gd name="connsiteX38" fmla="*/ 68535 w 167120"/>
              <a:gd name="connsiteY38" fmla="*/ 81043 h 172899"/>
              <a:gd name="connsiteX39" fmla="*/ 72779 w 167120"/>
              <a:gd name="connsiteY39" fmla="*/ 76245 h 172899"/>
              <a:gd name="connsiteX40" fmla="*/ 73375 w 167120"/>
              <a:gd name="connsiteY40" fmla="*/ 76202 h 172899"/>
              <a:gd name="connsiteX41" fmla="*/ 93702 w 167120"/>
              <a:gd name="connsiteY41" fmla="*/ 76210 h 172899"/>
              <a:gd name="connsiteX42" fmla="*/ 93702 w 167120"/>
              <a:gd name="connsiteY42" fmla="*/ 76210 h 172899"/>
              <a:gd name="connsiteX43" fmla="*/ 53065 w 167120"/>
              <a:gd name="connsiteY43" fmla="*/ 76210 h 172899"/>
              <a:gd name="connsiteX44" fmla="*/ 57922 w 167120"/>
              <a:gd name="connsiteY44" fmla="*/ 81051 h 172899"/>
              <a:gd name="connsiteX45" fmla="*/ 53687 w 167120"/>
              <a:gd name="connsiteY45" fmla="*/ 85840 h 172899"/>
              <a:gd name="connsiteX46" fmla="*/ 53074 w 167120"/>
              <a:gd name="connsiteY46" fmla="*/ 85875 h 172899"/>
              <a:gd name="connsiteX47" fmla="*/ 34458 w 167120"/>
              <a:gd name="connsiteY47" fmla="*/ 85875 h 172899"/>
              <a:gd name="connsiteX48" fmla="*/ 29609 w 167120"/>
              <a:gd name="connsiteY48" fmla="*/ 81043 h 172899"/>
              <a:gd name="connsiteX49" fmla="*/ 33844 w 167120"/>
              <a:gd name="connsiteY49" fmla="*/ 76245 h 172899"/>
              <a:gd name="connsiteX50" fmla="*/ 34449 w 167120"/>
              <a:gd name="connsiteY50" fmla="*/ 76202 h 172899"/>
              <a:gd name="connsiteX51" fmla="*/ 53065 w 167120"/>
              <a:gd name="connsiteY51" fmla="*/ 76210 h 172899"/>
              <a:gd name="connsiteX52" fmla="*/ 53065 w 167120"/>
              <a:gd name="connsiteY52" fmla="*/ 76210 h 172899"/>
              <a:gd name="connsiteX53" fmla="*/ 132628 w 167120"/>
              <a:gd name="connsiteY53" fmla="*/ 103354 h 172899"/>
              <a:gd name="connsiteX54" fmla="*/ 137486 w 167120"/>
              <a:gd name="connsiteY54" fmla="*/ 108178 h 172899"/>
              <a:gd name="connsiteX55" fmla="*/ 133251 w 167120"/>
              <a:gd name="connsiteY55" fmla="*/ 112975 h 172899"/>
              <a:gd name="connsiteX56" fmla="*/ 132646 w 167120"/>
              <a:gd name="connsiteY56" fmla="*/ 113010 h 172899"/>
              <a:gd name="connsiteX57" fmla="*/ 114038 w 167120"/>
              <a:gd name="connsiteY57" fmla="*/ 113010 h 172899"/>
              <a:gd name="connsiteX58" fmla="*/ 109181 w 167120"/>
              <a:gd name="connsiteY58" fmla="*/ 108178 h 172899"/>
              <a:gd name="connsiteX59" fmla="*/ 113425 w 167120"/>
              <a:gd name="connsiteY59" fmla="*/ 103389 h 172899"/>
              <a:gd name="connsiteX60" fmla="*/ 114030 w 167120"/>
              <a:gd name="connsiteY60" fmla="*/ 103354 h 172899"/>
              <a:gd name="connsiteX61" fmla="*/ 132628 w 167120"/>
              <a:gd name="connsiteY61" fmla="*/ 103354 h 172899"/>
              <a:gd name="connsiteX62" fmla="*/ 132628 w 167120"/>
              <a:gd name="connsiteY62" fmla="*/ 103354 h 172899"/>
              <a:gd name="connsiteX63" fmla="*/ 93702 w 167120"/>
              <a:gd name="connsiteY63" fmla="*/ 103354 h 172899"/>
              <a:gd name="connsiteX64" fmla="*/ 98560 w 167120"/>
              <a:gd name="connsiteY64" fmla="*/ 108178 h 172899"/>
              <a:gd name="connsiteX65" fmla="*/ 94308 w 167120"/>
              <a:gd name="connsiteY65" fmla="*/ 112975 h 172899"/>
              <a:gd name="connsiteX66" fmla="*/ 93711 w 167120"/>
              <a:gd name="connsiteY66" fmla="*/ 113010 h 172899"/>
              <a:gd name="connsiteX67" fmla="*/ 73392 w 167120"/>
              <a:gd name="connsiteY67" fmla="*/ 113010 h 172899"/>
              <a:gd name="connsiteX68" fmla="*/ 68535 w 167120"/>
              <a:gd name="connsiteY68" fmla="*/ 108178 h 172899"/>
              <a:gd name="connsiteX69" fmla="*/ 72779 w 167120"/>
              <a:gd name="connsiteY69" fmla="*/ 103389 h 172899"/>
              <a:gd name="connsiteX70" fmla="*/ 73375 w 167120"/>
              <a:gd name="connsiteY70" fmla="*/ 103354 h 172899"/>
              <a:gd name="connsiteX71" fmla="*/ 93702 w 167120"/>
              <a:gd name="connsiteY71" fmla="*/ 103354 h 172899"/>
              <a:gd name="connsiteX72" fmla="*/ 93702 w 167120"/>
              <a:gd name="connsiteY72" fmla="*/ 103354 h 172899"/>
              <a:gd name="connsiteX73" fmla="*/ 53065 w 167120"/>
              <a:gd name="connsiteY73" fmla="*/ 103354 h 172899"/>
              <a:gd name="connsiteX74" fmla="*/ 57922 w 167120"/>
              <a:gd name="connsiteY74" fmla="*/ 108178 h 172899"/>
              <a:gd name="connsiteX75" fmla="*/ 53687 w 167120"/>
              <a:gd name="connsiteY75" fmla="*/ 112975 h 172899"/>
              <a:gd name="connsiteX76" fmla="*/ 53074 w 167120"/>
              <a:gd name="connsiteY76" fmla="*/ 113010 h 172899"/>
              <a:gd name="connsiteX77" fmla="*/ 34458 w 167120"/>
              <a:gd name="connsiteY77" fmla="*/ 113010 h 172899"/>
              <a:gd name="connsiteX78" fmla="*/ 29609 w 167120"/>
              <a:gd name="connsiteY78" fmla="*/ 108178 h 172899"/>
              <a:gd name="connsiteX79" fmla="*/ 33844 w 167120"/>
              <a:gd name="connsiteY79" fmla="*/ 103389 h 172899"/>
              <a:gd name="connsiteX80" fmla="*/ 34449 w 167120"/>
              <a:gd name="connsiteY80" fmla="*/ 103354 h 172899"/>
              <a:gd name="connsiteX81" fmla="*/ 53065 w 167120"/>
              <a:gd name="connsiteY81" fmla="*/ 103354 h 172899"/>
              <a:gd name="connsiteX82" fmla="*/ 53065 w 167120"/>
              <a:gd name="connsiteY82" fmla="*/ 103354 h 172899"/>
              <a:gd name="connsiteX83" fmla="*/ 132628 w 167120"/>
              <a:gd name="connsiteY83" fmla="*/ 130489 h 172899"/>
              <a:gd name="connsiteX84" fmla="*/ 137486 w 167120"/>
              <a:gd name="connsiteY84" fmla="*/ 135322 h 172899"/>
              <a:gd name="connsiteX85" fmla="*/ 132628 w 167120"/>
              <a:gd name="connsiteY85" fmla="*/ 140163 h 172899"/>
              <a:gd name="connsiteX86" fmla="*/ 114021 w 167120"/>
              <a:gd name="connsiteY86" fmla="*/ 140163 h 172899"/>
              <a:gd name="connsiteX87" fmla="*/ 109164 w 167120"/>
              <a:gd name="connsiteY87" fmla="*/ 135322 h 172899"/>
              <a:gd name="connsiteX88" fmla="*/ 114021 w 167120"/>
              <a:gd name="connsiteY88" fmla="*/ 130489 h 172899"/>
              <a:gd name="connsiteX89" fmla="*/ 132628 w 167120"/>
              <a:gd name="connsiteY89" fmla="*/ 130489 h 172899"/>
              <a:gd name="connsiteX90" fmla="*/ 73384 w 167120"/>
              <a:gd name="connsiteY90" fmla="*/ 130489 h 172899"/>
              <a:gd name="connsiteX91" fmla="*/ 93702 w 167120"/>
              <a:gd name="connsiteY91" fmla="*/ 130489 h 172899"/>
              <a:gd name="connsiteX92" fmla="*/ 98560 w 167120"/>
              <a:gd name="connsiteY92" fmla="*/ 135322 h 172899"/>
              <a:gd name="connsiteX93" fmla="*/ 94308 w 167120"/>
              <a:gd name="connsiteY93" fmla="*/ 140119 h 172899"/>
              <a:gd name="connsiteX94" fmla="*/ 93711 w 167120"/>
              <a:gd name="connsiteY94" fmla="*/ 140163 h 172899"/>
              <a:gd name="connsiteX95" fmla="*/ 73392 w 167120"/>
              <a:gd name="connsiteY95" fmla="*/ 140163 h 172899"/>
              <a:gd name="connsiteX96" fmla="*/ 68535 w 167120"/>
              <a:gd name="connsiteY96" fmla="*/ 135322 h 172899"/>
              <a:gd name="connsiteX97" fmla="*/ 72779 w 167120"/>
              <a:gd name="connsiteY97" fmla="*/ 130533 h 172899"/>
              <a:gd name="connsiteX98" fmla="*/ 73384 w 167120"/>
              <a:gd name="connsiteY98" fmla="*/ 130489 h 172899"/>
              <a:gd name="connsiteX99" fmla="*/ 93702 w 167120"/>
              <a:gd name="connsiteY99" fmla="*/ 130489 h 172899"/>
              <a:gd name="connsiteX100" fmla="*/ 73384 w 167120"/>
              <a:gd name="connsiteY100" fmla="*/ 130489 h 172899"/>
              <a:gd name="connsiteX101" fmla="*/ 53065 w 167120"/>
              <a:gd name="connsiteY101" fmla="*/ 130489 h 172899"/>
              <a:gd name="connsiteX102" fmla="*/ 57922 w 167120"/>
              <a:gd name="connsiteY102" fmla="*/ 135322 h 172899"/>
              <a:gd name="connsiteX103" fmla="*/ 53687 w 167120"/>
              <a:gd name="connsiteY103" fmla="*/ 140119 h 172899"/>
              <a:gd name="connsiteX104" fmla="*/ 53074 w 167120"/>
              <a:gd name="connsiteY104" fmla="*/ 140163 h 172899"/>
              <a:gd name="connsiteX105" fmla="*/ 34458 w 167120"/>
              <a:gd name="connsiteY105" fmla="*/ 140163 h 172899"/>
              <a:gd name="connsiteX106" fmla="*/ 29609 w 167120"/>
              <a:gd name="connsiteY106" fmla="*/ 135322 h 172899"/>
              <a:gd name="connsiteX107" fmla="*/ 33844 w 167120"/>
              <a:gd name="connsiteY107" fmla="*/ 130533 h 172899"/>
              <a:gd name="connsiteX108" fmla="*/ 34449 w 167120"/>
              <a:gd name="connsiteY108" fmla="*/ 130489 h 172899"/>
              <a:gd name="connsiteX109" fmla="*/ 53065 w 167120"/>
              <a:gd name="connsiteY109" fmla="*/ 130489 h 172899"/>
              <a:gd name="connsiteX110" fmla="*/ 157389 w 167120"/>
              <a:gd name="connsiteY110" fmla="*/ 53121 h 172899"/>
              <a:gd name="connsiteX111" fmla="*/ 9697 w 167120"/>
              <a:gd name="connsiteY111" fmla="*/ 53121 h 172899"/>
              <a:gd name="connsiteX112" fmla="*/ 9697 w 167120"/>
              <a:gd name="connsiteY112" fmla="*/ 163252 h 172899"/>
              <a:gd name="connsiteX113" fmla="*/ 157260 w 167120"/>
              <a:gd name="connsiteY113" fmla="*/ 163218 h 172899"/>
              <a:gd name="connsiteX114" fmla="*/ 157389 w 167120"/>
              <a:gd name="connsiteY114" fmla="*/ 53121 h 172899"/>
              <a:gd name="connsiteX115" fmla="*/ 0 w 167120"/>
              <a:gd name="connsiteY115" fmla="*/ 168076 h 172899"/>
              <a:gd name="connsiteX116" fmla="*/ 0 w 167120"/>
              <a:gd name="connsiteY116" fmla="*/ 16710 h 172899"/>
              <a:gd name="connsiteX117" fmla="*/ 0 w 167120"/>
              <a:gd name="connsiteY117" fmla="*/ 168076 h 172899"/>
              <a:gd name="connsiteX118" fmla="*/ 167095 w 167120"/>
              <a:gd name="connsiteY118" fmla="*/ 50156 h 172899"/>
              <a:gd name="connsiteX119" fmla="*/ 167095 w 167120"/>
              <a:gd name="connsiteY119" fmla="*/ 172899 h 172899"/>
              <a:gd name="connsiteX120" fmla="*/ 0 w 167120"/>
              <a:gd name="connsiteY120" fmla="*/ 172899 h 172899"/>
              <a:gd name="connsiteX121" fmla="*/ 0 w 167120"/>
              <a:gd name="connsiteY121" fmla="*/ 17 h 172899"/>
              <a:gd name="connsiteX122" fmla="*/ 167095 w 167120"/>
              <a:gd name="connsiteY122" fmla="*/ 17 h 172899"/>
              <a:gd name="connsiteX123" fmla="*/ 167095 w 167120"/>
              <a:gd name="connsiteY123" fmla="*/ 50156 h 172899"/>
              <a:gd name="connsiteX124" fmla="*/ 167095 w 167120"/>
              <a:gd name="connsiteY124" fmla="*/ 17 h 172899"/>
              <a:gd name="connsiteX125" fmla="*/ 0 w 167120"/>
              <a:gd name="connsiteY125" fmla="*/ 17 h 172899"/>
              <a:gd name="connsiteX126" fmla="*/ 0 w 167120"/>
              <a:gd name="connsiteY126" fmla="*/ 16710 h 172899"/>
              <a:gd name="connsiteX127" fmla="*/ 4243 w 167120"/>
              <a:gd name="connsiteY127" fmla="*/ 11921 h 172899"/>
              <a:gd name="connsiteX128" fmla="*/ 4849 w 167120"/>
              <a:gd name="connsiteY128" fmla="*/ 11886 h 172899"/>
              <a:gd name="connsiteX129" fmla="*/ 31666 w 167120"/>
              <a:gd name="connsiteY129" fmla="*/ 11886 h 172899"/>
              <a:gd name="connsiteX130" fmla="*/ 31666 w 167120"/>
              <a:gd name="connsiteY130" fmla="*/ 4850 h 172899"/>
              <a:gd name="connsiteX131" fmla="*/ 36523 w 167120"/>
              <a:gd name="connsiteY131" fmla="*/ 17 h 172899"/>
              <a:gd name="connsiteX132" fmla="*/ 41337 w 167120"/>
              <a:gd name="connsiteY132" fmla="*/ 4245 h 172899"/>
              <a:gd name="connsiteX133" fmla="*/ 41372 w 167120"/>
              <a:gd name="connsiteY133" fmla="*/ 4841 h 172899"/>
              <a:gd name="connsiteX134" fmla="*/ 41372 w 167120"/>
              <a:gd name="connsiteY134" fmla="*/ 11878 h 172899"/>
              <a:gd name="connsiteX135" fmla="*/ 78690 w 167120"/>
              <a:gd name="connsiteY135" fmla="*/ 11878 h 172899"/>
              <a:gd name="connsiteX136" fmla="*/ 78690 w 167120"/>
              <a:gd name="connsiteY136" fmla="*/ 4841 h 172899"/>
              <a:gd name="connsiteX137" fmla="*/ 83548 w 167120"/>
              <a:gd name="connsiteY137" fmla="*/ 9 h 172899"/>
              <a:gd name="connsiteX138" fmla="*/ 88361 w 167120"/>
              <a:gd name="connsiteY138" fmla="*/ 4236 h 172899"/>
              <a:gd name="connsiteX139" fmla="*/ 88396 w 167120"/>
              <a:gd name="connsiteY139" fmla="*/ 4832 h 172899"/>
              <a:gd name="connsiteX140" fmla="*/ 88396 w 167120"/>
              <a:gd name="connsiteY140" fmla="*/ 11869 h 172899"/>
              <a:gd name="connsiteX141" fmla="*/ 125715 w 167120"/>
              <a:gd name="connsiteY141" fmla="*/ 11869 h 172899"/>
              <a:gd name="connsiteX142" fmla="*/ 125715 w 167120"/>
              <a:gd name="connsiteY142" fmla="*/ 4832 h 172899"/>
              <a:gd name="connsiteX143" fmla="*/ 130571 w 167120"/>
              <a:gd name="connsiteY143" fmla="*/ 0 h 172899"/>
              <a:gd name="connsiteX144" fmla="*/ 135394 w 167120"/>
              <a:gd name="connsiteY144" fmla="*/ 4227 h 172899"/>
              <a:gd name="connsiteX145" fmla="*/ 135437 w 167120"/>
              <a:gd name="connsiteY145" fmla="*/ 4824 h 172899"/>
              <a:gd name="connsiteX146" fmla="*/ 135437 w 167120"/>
              <a:gd name="connsiteY146" fmla="*/ 11860 h 172899"/>
              <a:gd name="connsiteX147" fmla="*/ 162246 w 167120"/>
              <a:gd name="connsiteY147" fmla="*/ 11860 h 172899"/>
              <a:gd name="connsiteX148" fmla="*/ 167069 w 167120"/>
              <a:gd name="connsiteY148" fmla="*/ 16088 h 172899"/>
              <a:gd name="connsiteX149" fmla="*/ 167121 w 167120"/>
              <a:gd name="connsiteY149" fmla="*/ 16684 h 172899"/>
              <a:gd name="connsiteX150" fmla="*/ 167121 w 167120"/>
              <a:gd name="connsiteY150" fmla="*/ 48228 h 172899"/>
              <a:gd name="connsiteX151" fmla="*/ 167121 w 167120"/>
              <a:gd name="connsiteY151" fmla="*/ 100268 h 172899"/>
              <a:gd name="connsiteX152" fmla="*/ 167121 w 167120"/>
              <a:gd name="connsiteY152" fmla="*/ 50156 h 172899"/>
              <a:gd name="connsiteX153" fmla="*/ 167095 w 167120"/>
              <a:gd name="connsiteY153" fmla="*/ 50156 h 172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67120" h="172899">
                <a:moveTo>
                  <a:pt x="31666" y="21542"/>
                </a:moveTo>
                <a:lnTo>
                  <a:pt x="9697" y="21542"/>
                </a:lnTo>
                <a:lnTo>
                  <a:pt x="9697" y="43447"/>
                </a:lnTo>
                <a:lnTo>
                  <a:pt x="157389" y="43447"/>
                </a:lnTo>
                <a:lnTo>
                  <a:pt x="157389" y="21542"/>
                </a:lnTo>
                <a:lnTo>
                  <a:pt x="135429" y="21542"/>
                </a:lnTo>
                <a:lnTo>
                  <a:pt x="135429" y="28363"/>
                </a:lnTo>
                <a:cubicBezTo>
                  <a:pt x="135429" y="31043"/>
                  <a:pt x="133259" y="33204"/>
                  <a:pt x="130571" y="33204"/>
                </a:cubicBezTo>
                <a:cubicBezTo>
                  <a:pt x="128091" y="33204"/>
                  <a:pt x="126060" y="31363"/>
                  <a:pt x="125749" y="28977"/>
                </a:cubicBezTo>
                <a:lnTo>
                  <a:pt x="125706" y="28371"/>
                </a:lnTo>
                <a:lnTo>
                  <a:pt x="125706" y="21551"/>
                </a:lnTo>
                <a:lnTo>
                  <a:pt x="88387" y="21551"/>
                </a:lnTo>
                <a:lnTo>
                  <a:pt x="88387" y="28371"/>
                </a:lnTo>
                <a:cubicBezTo>
                  <a:pt x="88387" y="31051"/>
                  <a:pt x="86218" y="33212"/>
                  <a:pt x="83530" y="33212"/>
                </a:cubicBezTo>
                <a:cubicBezTo>
                  <a:pt x="81058" y="33212"/>
                  <a:pt x="79027" y="31371"/>
                  <a:pt x="78716" y="28985"/>
                </a:cubicBezTo>
                <a:lnTo>
                  <a:pt x="78682" y="28380"/>
                </a:lnTo>
                <a:lnTo>
                  <a:pt x="78682" y="21560"/>
                </a:lnTo>
                <a:lnTo>
                  <a:pt x="41363" y="21560"/>
                </a:lnTo>
                <a:lnTo>
                  <a:pt x="41363" y="28380"/>
                </a:lnTo>
                <a:cubicBezTo>
                  <a:pt x="41363" y="31060"/>
                  <a:pt x="39194" y="33221"/>
                  <a:pt x="36515" y="33221"/>
                </a:cubicBezTo>
                <a:cubicBezTo>
                  <a:pt x="34034" y="33221"/>
                  <a:pt x="31995" y="31380"/>
                  <a:pt x="31701" y="28994"/>
                </a:cubicBezTo>
                <a:lnTo>
                  <a:pt x="31649" y="28389"/>
                </a:lnTo>
                <a:lnTo>
                  <a:pt x="31649" y="21542"/>
                </a:lnTo>
                <a:close/>
                <a:moveTo>
                  <a:pt x="132628" y="76210"/>
                </a:moveTo>
                <a:cubicBezTo>
                  <a:pt x="135308" y="76210"/>
                  <a:pt x="137486" y="78371"/>
                  <a:pt x="137486" y="81051"/>
                </a:cubicBezTo>
                <a:cubicBezTo>
                  <a:pt x="137486" y="83515"/>
                  <a:pt x="135627" y="85547"/>
                  <a:pt x="133251" y="85840"/>
                </a:cubicBezTo>
                <a:lnTo>
                  <a:pt x="132646" y="85875"/>
                </a:lnTo>
                <a:lnTo>
                  <a:pt x="114038" y="85875"/>
                </a:lnTo>
                <a:cubicBezTo>
                  <a:pt x="111350" y="85875"/>
                  <a:pt x="109181" y="83714"/>
                  <a:pt x="109181" y="81043"/>
                </a:cubicBezTo>
                <a:cubicBezTo>
                  <a:pt x="109181" y="78579"/>
                  <a:pt x="111039" y="76539"/>
                  <a:pt x="113425" y="76245"/>
                </a:cubicBezTo>
                <a:lnTo>
                  <a:pt x="114030" y="76202"/>
                </a:lnTo>
                <a:lnTo>
                  <a:pt x="132628" y="76210"/>
                </a:lnTo>
                <a:lnTo>
                  <a:pt x="132628" y="76210"/>
                </a:lnTo>
                <a:close/>
                <a:moveTo>
                  <a:pt x="93702" y="76210"/>
                </a:moveTo>
                <a:cubicBezTo>
                  <a:pt x="96390" y="76210"/>
                  <a:pt x="98560" y="78371"/>
                  <a:pt x="98560" y="81051"/>
                </a:cubicBezTo>
                <a:cubicBezTo>
                  <a:pt x="98560" y="83515"/>
                  <a:pt x="96701" y="85547"/>
                  <a:pt x="94308" y="85840"/>
                </a:cubicBezTo>
                <a:lnTo>
                  <a:pt x="93711" y="85875"/>
                </a:lnTo>
                <a:lnTo>
                  <a:pt x="73392" y="85875"/>
                </a:lnTo>
                <a:cubicBezTo>
                  <a:pt x="70713" y="85875"/>
                  <a:pt x="68535" y="83714"/>
                  <a:pt x="68535" y="81043"/>
                </a:cubicBezTo>
                <a:cubicBezTo>
                  <a:pt x="68535" y="78579"/>
                  <a:pt x="70385" y="76539"/>
                  <a:pt x="72779" y="76245"/>
                </a:cubicBezTo>
                <a:lnTo>
                  <a:pt x="73375" y="76202"/>
                </a:lnTo>
                <a:lnTo>
                  <a:pt x="93702" y="76210"/>
                </a:lnTo>
                <a:lnTo>
                  <a:pt x="93702" y="76210"/>
                </a:lnTo>
                <a:close/>
                <a:moveTo>
                  <a:pt x="53065" y="76210"/>
                </a:moveTo>
                <a:cubicBezTo>
                  <a:pt x="55753" y="76210"/>
                  <a:pt x="57922" y="78371"/>
                  <a:pt x="57922" y="81051"/>
                </a:cubicBezTo>
                <a:cubicBezTo>
                  <a:pt x="57922" y="83515"/>
                  <a:pt x="56073" y="85547"/>
                  <a:pt x="53687" y="85840"/>
                </a:cubicBezTo>
                <a:lnTo>
                  <a:pt x="53074" y="85875"/>
                </a:lnTo>
                <a:lnTo>
                  <a:pt x="34458" y="85875"/>
                </a:lnTo>
                <a:cubicBezTo>
                  <a:pt x="31779" y="85875"/>
                  <a:pt x="29609" y="83714"/>
                  <a:pt x="29609" y="81043"/>
                </a:cubicBezTo>
                <a:cubicBezTo>
                  <a:pt x="29609" y="78579"/>
                  <a:pt x="31459" y="76539"/>
                  <a:pt x="33844" y="76245"/>
                </a:cubicBezTo>
                <a:lnTo>
                  <a:pt x="34449" y="76202"/>
                </a:lnTo>
                <a:lnTo>
                  <a:pt x="53065" y="76210"/>
                </a:lnTo>
                <a:lnTo>
                  <a:pt x="53065" y="76210"/>
                </a:lnTo>
                <a:close/>
                <a:moveTo>
                  <a:pt x="132628" y="103354"/>
                </a:moveTo>
                <a:cubicBezTo>
                  <a:pt x="135308" y="103354"/>
                  <a:pt x="137486" y="105515"/>
                  <a:pt x="137486" y="108178"/>
                </a:cubicBezTo>
                <a:cubicBezTo>
                  <a:pt x="137486" y="110642"/>
                  <a:pt x="135627" y="112682"/>
                  <a:pt x="133251" y="112975"/>
                </a:cubicBezTo>
                <a:lnTo>
                  <a:pt x="132646" y="113010"/>
                </a:lnTo>
                <a:lnTo>
                  <a:pt x="114038" y="113010"/>
                </a:lnTo>
                <a:cubicBezTo>
                  <a:pt x="111350" y="113010"/>
                  <a:pt x="109181" y="110849"/>
                  <a:pt x="109181" y="108178"/>
                </a:cubicBezTo>
                <a:cubicBezTo>
                  <a:pt x="109181" y="105723"/>
                  <a:pt x="111039" y="103683"/>
                  <a:pt x="113425" y="103389"/>
                </a:cubicBezTo>
                <a:lnTo>
                  <a:pt x="114030" y="103354"/>
                </a:lnTo>
                <a:lnTo>
                  <a:pt x="132628" y="103354"/>
                </a:lnTo>
                <a:lnTo>
                  <a:pt x="132628" y="103354"/>
                </a:lnTo>
                <a:close/>
                <a:moveTo>
                  <a:pt x="93702" y="103354"/>
                </a:moveTo>
                <a:cubicBezTo>
                  <a:pt x="96390" y="103354"/>
                  <a:pt x="98560" y="105515"/>
                  <a:pt x="98560" y="108178"/>
                </a:cubicBezTo>
                <a:cubicBezTo>
                  <a:pt x="98560" y="110642"/>
                  <a:pt x="96701" y="112682"/>
                  <a:pt x="94308" y="112975"/>
                </a:cubicBezTo>
                <a:lnTo>
                  <a:pt x="93711" y="113010"/>
                </a:lnTo>
                <a:lnTo>
                  <a:pt x="73392" y="113010"/>
                </a:lnTo>
                <a:cubicBezTo>
                  <a:pt x="70713" y="113010"/>
                  <a:pt x="68544" y="110849"/>
                  <a:pt x="68535" y="108178"/>
                </a:cubicBezTo>
                <a:cubicBezTo>
                  <a:pt x="68535" y="105723"/>
                  <a:pt x="70385" y="103683"/>
                  <a:pt x="72779" y="103389"/>
                </a:cubicBezTo>
                <a:lnTo>
                  <a:pt x="73375" y="103354"/>
                </a:lnTo>
                <a:lnTo>
                  <a:pt x="93702" y="103354"/>
                </a:lnTo>
                <a:lnTo>
                  <a:pt x="93702" y="103354"/>
                </a:lnTo>
                <a:close/>
                <a:moveTo>
                  <a:pt x="53065" y="103354"/>
                </a:moveTo>
                <a:cubicBezTo>
                  <a:pt x="55753" y="103354"/>
                  <a:pt x="57922" y="105515"/>
                  <a:pt x="57922" y="108178"/>
                </a:cubicBezTo>
                <a:cubicBezTo>
                  <a:pt x="57922" y="110642"/>
                  <a:pt x="56073" y="112682"/>
                  <a:pt x="53687" y="112975"/>
                </a:cubicBezTo>
                <a:lnTo>
                  <a:pt x="53074" y="113010"/>
                </a:lnTo>
                <a:lnTo>
                  <a:pt x="34458" y="113010"/>
                </a:lnTo>
                <a:cubicBezTo>
                  <a:pt x="31779" y="113010"/>
                  <a:pt x="29609" y="110849"/>
                  <a:pt x="29609" y="108178"/>
                </a:cubicBezTo>
                <a:cubicBezTo>
                  <a:pt x="29609" y="105723"/>
                  <a:pt x="31459" y="103683"/>
                  <a:pt x="33844" y="103389"/>
                </a:cubicBezTo>
                <a:lnTo>
                  <a:pt x="34449" y="103354"/>
                </a:lnTo>
                <a:lnTo>
                  <a:pt x="53065" y="103354"/>
                </a:lnTo>
                <a:lnTo>
                  <a:pt x="53065" y="103354"/>
                </a:lnTo>
                <a:close/>
                <a:moveTo>
                  <a:pt x="132628" y="130489"/>
                </a:moveTo>
                <a:cubicBezTo>
                  <a:pt x="135308" y="130489"/>
                  <a:pt x="137486" y="132650"/>
                  <a:pt x="137486" y="135322"/>
                </a:cubicBezTo>
                <a:cubicBezTo>
                  <a:pt x="137486" y="138002"/>
                  <a:pt x="135308" y="140163"/>
                  <a:pt x="132628" y="140163"/>
                </a:cubicBezTo>
                <a:lnTo>
                  <a:pt x="114021" y="140163"/>
                </a:lnTo>
                <a:cubicBezTo>
                  <a:pt x="111333" y="140163"/>
                  <a:pt x="109164" y="138002"/>
                  <a:pt x="109164" y="135322"/>
                </a:cubicBezTo>
                <a:cubicBezTo>
                  <a:pt x="109164" y="132650"/>
                  <a:pt x="111342" y="130489"/>
                  <a:pt x="114021" y="130489"/>
                </a:cubicBezTo>
                <a:lnTo>
                  <a:pt x="132628" y="130489"/>
                </a:lnTo>
                <a:close/>
                <a:moveTo>
                  <a:pt x="73384" y="130489"/>
                </a:moveTo>
                <a:lnTo>
                  <a:pt x="93702" y="130489"/>
                </a:lnTo>
                <a:cubicBezTo>
                  <a:pt x="96390" y="130489"/>
                  <a:pt x="98560" y="132650"/>
                  <a:pt x="98560" y="135322"/>
                </a:cubicBezTo>
                <a:cubicBezTo>
                  <a:pt x="98560" y="137777"/>
                  <a:pt x="96701" y="139826"/>
                  <a:pt x="94308" y="140119"/>
                </a:cubicBezTo>
                <a:lnTo>
                  <a:pt x="93711" y="140163"/>
                </a:lnTo>
                <a:lnTo>
                  <a:pt x="73392" y="140163"/>
                </a:lnTo>
                <a:cubicBezTo>
                  <a:pt x="70713" y="140163"/>
                  <a:pt x="68544" y="138002"/>
                  <a:pt x="68535" y="135322"/>
                </a:cubicBezTo>
                <a:cubicBezTo>
                  <a:pt x="68535" y="132875"/>
                  <a:pt x="70385" y="130818"/>
                  <a:pt x="72779" y="130533"/>
                </a:cubicBezTo>
                <a:lnTo>
                  <a:pt x="73384" y="130489"/>
                </a:lnTo>
                <a:lnTo>
                  <a:pt x="93702" y="130489"/>
                </a:lnTo>
                <a:lnTo>
                  <a:pt x="73384" y="130489"/>
                </a:lnTo>
                <a:close/>
                <a:moveTo>
                  <a:pt x="53065" y="130489"/>
                </a:moveTo>
                <a:cubicBezTo>
                  <a:pt x="55753" y="130489"/>
                  <a:pt x="57922" y="132650"/>
                  <a:pt x="57922" y="135322"/>
                </a:cubicBezTo>
                <a:cubicBezTo>
                  <a:pt x="57922" y="137777"/>
                  <a:pt x="56073" y="139826"/>
                  <a:pt x="53687" y="140119"/>
                </a:cubicBezTo>
                <a:lnTo>
                  <a:pt x="53074" y="140163"/>
                </a:lnTo>
                <a:lnTo>
                  <a:pt x="34458" y="140163"/>
                </a:lnTo>
                <a:cubicBezTo>
                  <a:pt x="31779" y="140163"/>
                  <a:pt x="29609" y="138002"/>
                  <a:pt x="29609" y="135322"/>
                </a:cubicBezTo>
                <a:cubicBezTo>
                  <a:pt x="29609" y="132875"/>
                  <a:pt x="31459" y="130818"/>
                  <a:pt x="33844" y="130533"/>
                </a:cubicBezTo>
                <a:lnTo>
                  <a:pt x="34449" y="130489"/>
                </a:lnTo>
                <a:lnTo>
                  <a:pt x="53065" y="130489"/>
                </a:lnTo>
                <a:close/>
                <a:moveTo>
                  <a:pt x="157389" y="53121"/>
                </a:moveTo>
                <a:lnTo>
                  <a:pt x="9697" y="53121"/>
                </a:lnTo>
                <a:lnTo>
                  <a:pt x="9697" y="163252"/>
                </a:lnTo>
                <a:lnTo>
                  <a:pt x="157260" y="163218"/>
                </a:lnTo>
                <a:lnTo>
                  <a:pt x="157389" y="53121"/>
                </a:lnTo>
                <a:close/>
                <a:moveTo>
                  <a:pt x="0" y="168076"/>
                </a:moveTo>
                <a:lnTo>
                  <a:pt x="0" y="16710"/>
                </a:lnTo>
                <a:lnTo>
                  <a:pt x="0" y="168076"/>
                </a:lnTo>
                <a:close/>
                <a:moveTo>
                  <a:pt x="167095" y="50156"/>
                </a:moveTo>
                <a:lnTo>
                  <a:pt x="167095" y="172899"/>
                </a:lnTo>
                <a:lnTo>
                  <a:pt x="0" y="172899"/>
                </a:lnTo>
                <a:lnTo>
                  <a:pt x="0" y="17"/>
                </a:lnTo>
                <a:lnTo>
                  <a:pt x="167095" y="17"/>
                </a:lnTo>
                <a:lnTo>
                  <a:pt x="167095" y="50156"/>
                </a:lnTo>
                <a:lnTo>
                  <a:pt x="167095" y="17"/>
                </a:lnTo>
                <a:lnTo>
                  <a:pt x="0" y="17"/>
                </a:lnTo>
                <a:lnTo>
                  <a:pt x="0" y="16710"/>
                </a:lnTo>
                <a:cubicBezTo>
                  <a:pt x="0" y="14246"/>
                  <a:pt x="1858" y="12215"/>
                  <a:pt x="4243" y="11921"/>
                </a:cubicBezTo>
                <a:lnTo>
                  <a:pt x="4849" y="11886"/>
                </a:lnTo>
                <a:lnTo>
                  <a:pt x="31666" y="11886"/>
                </a:lnTo>
                <a:lnTo>
                  <a:pt x="31666" y="4850"/>
                </a:lnTo>
                <a:cubicBezTo>
                  <a:pt x="31666" y="2179"/>
                  <a:pt x="33836" y="17"/>
                  <a:pt x="36523" y="17"/>
                </a:cubicBezTo>
                <a:cubicBezTo>
                  <a:pt x="38995" y="17"/>
                  <a:pt x="41026" y="1859"/>
                  <a:pt x="41337" y="4245"/>
                </a:cubicBezTo>
                <a:lnTo>
                  <a:pt x="41372" y="4841"/>
                </a:lnTo>
                <a:lnTo>
                  <a:pt x="41372" y="11878"/>
                </a:lnTo>
                <a:lnTo>
                  <a:pt x="78690" y="11878"/>
                </a:lnTo>
                <a:lnTo>
                  <a:pt x="78690" y="4841"/>
                </a:lnTo>
                <a:cubicBezTo>
                  <a:pt x="78690" y="2170"/>
                  <a:pt x="80860" y="9"/>
                  <a:pt x="83548" y="9"/>
                </a:cubicBezTo>
                <a:cubicBezTo>
                  <a:pt x="86010" y="9"/>
                  <a:pt x="88050" y="1850"/>
                  <a:pt x="88361" y="4236"/>
                </a:cubicBezTo>
                <a:lnTo>
                  <a:pt x="88396" y="4832"/>
                </a:lnTo>
                <a:lnTo>
                  <a:pt x="88396" y="11869"/>
                </a:lnTo>
                <a:lnTo>
                  <a:pt x="125715" y="11869"/>
                </a:lnTo>
                <a:lnTo>
                  <a:pt x="125715" y="4832"/>
                </a:lnTo>
                <a:cubicBezTo>
                  <a:pt x="125715" y="2161"/>
                  <a:pt x="127892" y="0"/>
                  <a:pt x="130571" y="0"/>
                </a:cubicBezTo>
                <a:cubicBezTo>
                  <a:pt x="133043" y="0"/>
                  <a:pt x="135083" y="1841"/>
                  <a:pt x="135394" y="4227"/>
                </a:cubicBezTo>
                <a:lnTo>
                  <a:pt x="135437" y="4824"/>
                </a:lnTo>
                <a:lnTo>
                  <a:pt x="135437" y="11860"/>
                </a:lnTo>
                <a:lnTo>
                  <a:pt x="162246" y="11860"/>
                </a:lnTo>
                <a:cubicBezTo>
                  <a:pt x="164727" y="11860"/>
                  <a:pt x="166767" y="13702"/>
                  <a:pt x="167069" y="16088"/>
                </a:cubicBezTo>
                <a:lnTo>
                  <a:pt x="167121" y="16684"/>
                </a:lnTo>
                <a:lnTo>
                  <a:pt x="167121" y="48228"/>
                </a:lnTo>
                <a:lnTo>
                  <a:pt x="167121" y="100268"/>
                </a:lnTo>
                <a:lnTo>
                  <a:pt x="167121" y="50156"/>
                </a:lnTo>
                <a:lnTo>
                  <a:pt x="167095" y="50156"/>
                </a:lnTo>
                <a:close/>
              </a:path>
            </a:pathLst>
          </a:custGeom>
          <a:solidFill>
            <a:srgbClr val="92BAD2"/>
          </a:solidFill>
          <a:ln w="8631" cap="flat">
            <a:noFill/>
            <a:prstDash val="solid"/>
            <a:miter/>
          </a:ln>
        </p:spPr>
        <p:txBody>
          <a:bodyPr rtlCol="0" anchor="ctr"/>
          <a:lstStyle/>
          <a:p>
            <a:endParaRPr lang="it-IT" b="0" i="0">
              <a:solidFill>
                <a:srgbClr val="92BAD2"/>
              </a:solidFill>
              <a:latin typeface="Montserrat" pitchFamily="2" charset="77"/>
            </a:endParaRPr>
          </a:p>
        </p:txBody>
      </p:sp>
      <p:grpSp>
        <p:nvGrpSpPr>
          <p:cNvPr id="14" name="Gruppo 13">
            <a:extLst>
              <a:ext uri="{FF2B5EF4-FFF2-40B4-BE49-F238E27FC236}">
                <a16:creationId xmlns:a16="http://schemas.microsoft.com/office/drawing/2014/main" id="{11609B89-73A7-8747-AF7B-85E79B6F8A3D}"/>
              </a:ext>
            </a:extLst>
          </p:cNvPr>
          <p:cNvGrpSpPr/>
          <p:nvPr userDrawn="1"/>
        </p:nvGrpSpPr>
        <p:grpSpPr>
          <a:xfrm>
            <a:off x="6877897" y="143984"/>
            <a:ext cx="116058" cy="116085"/>
            <a:chOff x="3803534" y="2472339"/>
            <a:chExt cx="172493" cy="172534"/>
          </a:xfrm>
          <a:solidFill>
            <a:srgbClr val="92BAD2"/>
          </a:solidFill>
        </p:grpSpPr>
        <p:sp>
          <p:nvSpPr>
            <p:cNvPr id="15" name="Figura a mano libera 14">
              <a:extLst>
                <a:ext uri="{FF2B5EF4-FFF2-40B4-BE49-F238E27FC236}">
                  <a16:creationId xmlns:a16="http://schemas.microsoft.com/office/drawing/2014/main" id="{959A9664-6C93-00DE-1D2C-ACEEE767955D}"/>
                </a:ext>
              </a:extLst>
            </p:cNvPr>
            <p:cNvSpPr/>
            <p:nvPr/>
          </p:nvSpPr>
          <p:spPr>
            <a:xfrm>
              <a:off x="3920952" y="2516312"/>
              <a:ext cx="26002" cy="72735"/>
            </a:xfrm>
            <a:custGeom>
              <a:avLst/>
              <a:gdLst>
                <a:gd name="connsiteX0" fmla="*/ 11097 w 26002"/>
                <a:gd name="connsiteY0" fmla="*/ 17 h 72735"/>
                <a:gd name="connsiteX1" fmla="*/ 11080 w 26002"/>
                <a:gd name="connsiteY1" fmla="*/ 0 h 72735"/>
                <a:gd name="connsiteX2" fmla="*/ 804 w 26002"/>
                <a:gd name="connsiteY2" fmla="*/ 10278 h 72735"/>
                <a:gd name="connsiteX3" fmla="*/ 821 w 26002"/>
                <a:gd name="connsiteY3" fmla="*/ 10296 h 72735"/>
                <a:gd name="connsiteX4" fmla="*/ 821 w 26002"/>
                <a:gd name="connsiteY4" fmla="*/ 61713 h 72735"/>
                <a:gd name="connsiteX5" fmla="*/ 0 w 26002"/>
                <a:gd name="connsiteY5" fmla="*/ 62448 h 72735"/>
                <a:gd name="connsiteX6" fmla="*/ 10285 w 26002"/>
                <a:gd name="connsiteY6" fmla="*/ 72735 h 72735"/>
                <a:gd name="connsiteX7" fmla="*/ 11097 w 26002"/>
                <a:gd name="connsiteY7" fmla="*/ 71992 h 72735"/>
                <a:gd name="connsiteX8" fmla="*/ 11097 w 26002"/>
                <a:gd name="connsiteY8" fmla="*/ 17 h 7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02" h="72735">
                  <a:moveTo>
                    <a:pt x="11097" y="17"/>
                  </a:moveTo>
                  <a:cubicBezTo>
                    <a:pt x="11088" y="17"/>
                    <a:pt x="11080" y="9"/>
                    <a:pt x="11080" y="0"/>
                  </a:cubicBezTo>
                  <a:lnTo>
                    <a:pt x="804" y="10278"/>
                  </a:lnTo>
                  <a:cubicBezTo>
                    <a:pt x="804" y="10278"/>
                    <a:pt x="812" y="10287"/>
                    <a:pt x="821" y="10296"/>
                  </a:cubicBezTo>
                  <a:cubicBezTo>
                    <a:pt x="15021" y="24498"/>
                    <a:pt x="15021" y="47519"/>
                    <a:pt x="821" y="61713"/>
                  </a:cubicBezTo>
                  <a:lnTo>
                    <a:pt x="0" y="62448"/>
                  </a:lnTo>
                  <a:lnTo>
                    <a:pt x="10285" y="72735"/>
                  </a:lnTo>
                  <a:cubicBezTo>
                    <a:pt x="10544" y="72484"/>
                    <a:pt x="10829" y="72260"/>
                    <a:pt x="11097" y="71992"/>
                  </a:cubicBezTo>
                  <a:cubicBezTo>
                    <a:pt x="30966" y="52127"/>
                    <a:pt x="30975" y="19926"/>
                    <a:pt x="11097" y="17"/>
                  </a:cubicBezTo>
                  <a:close/>
                </a:path>
              </a:pathLst>
            </a:custGeom>
            <a:grpFill/>
            <a:ln w="8631" cap="flat">
              <a:noFill/>
              <a:prstDash val="solid"/>
              <a:miter/>
            </a:ln>
          </p:spPr>
          <p:txBody>
            <a:bodyPr rtlCol="0" anchor="ctr"/>
            <a:lstStyle/>
            <a:p>
              <a:endParaRPr lang="it-IT" b="0" i="0">
                <a:solidFill>
                  <a:srgbClr val="92BAD2"/>
                </a:solidFill>
                <a:latin typeface="Montserrat" pitchFamily="2" charset="77"/>
              </a:endParaRPr>
            </a:p>
          </p:txBody>
        </p:sp>
        <p:sp>
          <p:nvSpPr>
            <p:cNvPr id="16" name="Figura a mano libera 15">
              <a:extLst>
                <a:ext uri="{FF2B5EF4-FFF2-40B4-BE49-F238E27FC236}">
                  <a16:creationId xmlns:a16="http://schemas.microsoft.com/office/drawing/2014/main" id="{6A918F76-5642-BF9A-06F9-10DF90062E52}"/>
                </a:ext>
              </a:extLst>
            </p:cNvPr>
            <p:cNvSpPr/>
            <p:nvPr/>
          </p:nvSpPr>
          <p:spPr>
            <a:xfrm>
              <a:off x="3803534" y="2472339"/>
              <a:ext cx="172493" cy="172534"/>
            </a:xfrm>
            <a:custGeom>
              <a:avLst/>
              <a:gdLst>
                <a:gd name="connsiteX0" fmla="*/ 149075 w 172493"/>
                <a:gd name="connsiteY0" fmla="*/ 23425 h 172534"/>
                <a:gd name="connsiteX1" fmla="*/ 35988 w 172493"/>
                <a:gd name="connsiteY1" fmla="*/ 23425 h 172534"/>
                <a:gd name="connsiteX2" fmla="*/ 31087 w 172493"/>
                <a:gd name="connsiteY2" fmla="*/ 131162 h 172534"/>
                <a:gd name="connsiteX3" fmla="*/ 0 w 172493"/>
                <a:gd name="connsiteY3" fmla="*/ 162256 h 172534"/>
                <a:gd name="connsiteX4" fmla="*/ 10276 w 172493"/>
                <a:gd name="connsiteY4" fmla="*/ 172534 h 172534"/>
                <a:gd name="connsiteX5" fmla="*/ 51691 w 172493"/>
                <a:gd name="connsiteY5" fmla="*/ 131118 h 172534"/>
                <a:gd name="connsiteX6" fmla="*/ 137978 w 172493"/>
                <a:gd name="connsiteY6" fmla="*/ 126995 h 172534"/>
                <a:gd name="connsiteX7" fmla="*/ 127702 w 172493"/>
                <a:gd name="connsiteY7" fmla="*/ 116717 h 172534"/>
                <a:gd name="connsiteX8" fmla="*/ 56548 w 172493"/>
                <a:gd name="connsiteY8" fmla="*/ 115973 h 172534"/>
                <a:gd name="connsiteX9" fmla="*/ 56548 w 172493"/>
                <a:gd name="connsiteY9" fmla="*/ 43990 h 172534"/>
                <a:gd name="connsiteX10" fmla="*/ 128497 w 172493"/>
                <a:gd name="connsiteY10" fmla="*/ 43973 h 172534"/>
                <a:gd name="connsiteX11" fmla="*/ 128497 w 172493"/>
                <a:gd name="connsiteY11" fmla="*/ 43973 h 172534"/>
                <a:gd name="connsiteX12" fmla="*/ 128514 w 172493"/>
                <a:gd name="connsiteY12" fmla="*/ 43990 h 172534"/>
                <a:gd name="connsiteX13" fmla="*/ 138790 w 172493"/>
                <a:gd name="connsiteY13" fmla="*/ 33703 h 172534"/>
                <a:gd name="connsiteX14" fmla="*/ 138790 w 172493"/>
                <a:gd name="connsiteY14" fmla="*/ 33703 h 172534"/>
                <a:gd name="connsiteX15" fmla="*/ 138790 w 172493"/>
                <a:gd name="connsiteY15" fmla="*/ 126252 h 172534"/>
                <a:gd name="connsiteX16" fmla="*/ 137978 w 172493"/>
                <a:gd name="connsiteY16" fmla="*/ 126995 h 172534"/>
                <a:gd name="connsiteX17" fmla="*/ 148271 w 172493"/>
                <a:gd name="connsiteY17" fmla="*/ 137290 h 172534"/>
                <a:gd name="connsiteX18" fmla="*/ 149066 w 172493"/>
                <a:gd name="connsiteY18" fmla="*/ 136530 h 172534"/>
                <a:gd name="connsiteX19" fmla="*/ 149075 w 172493"/>
                <a:gd name="connsiteY19" fmla="*/ 23425 h 1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2493" h="172534">
                  <a:moveTo>
                    <a:pt x="149075" y="23425"/>
                  </a:moveTo>
                  <a:cubicBezTo>
                    <a:pt x="117850" y="-7808"/>
                    <a:pt x="67213" y="-7808"/>
                    <a:pt x="35988" y="23425"/>
                  </a:cubicBezTo>
                  <a:cubicBezTo>
                    <a:pt x="6491" y="52928"/>
                    <a:pt x="4866" y="99739"/>
                    <a:pt x="31087" y="131162"/>
                  </a:cubicBezTo>
                  <a:lnTo>
                    <a:pt x="0" y="162256"/>
                  </a:lnTo>
                  <a:lnTo>
                    <a:pt x="10276" y="172534"/>
                  </a:lnTo>
                  <a:lnTo>
                    <a:pt x="51691" y="131118"/>
                  </a:lnTo>
                  <a:cubicBezTo>
                    <a:pt x="77091" y="151468"/>
                    <a:pt x="114133" y="150067"/>
                    <a:pt x="137978" y="126995"/>
                  </a:cubicBezTo>
                  <a:lnTo>
                    <a:pt x="127702" y="116717"/>
                  </a:lnTo>
                  <a:cubicBezTo>
                    <a:pt x="107764" y="135812"/>
                    <a:pt x="76158" y="135596"/>
                    <a:pt x="56548" y="115973"/>
                  </a:cubicBezTo>
                  <a:cubicBezTo>
                    <a:pt x="36679" y="96099"/>
                    <a:pt x="36679" y="63873"/>
                    <a:pt x="56548" y="43990"/>
                  </a:cubicBezTo>
                  <a:cubicBezTo>
                    <a:pt x="76417" y="24116"/>
                    <a:pt x="108619" y="24116"/>
                    <a:pt x="128497" y="43973"/>
                  </a:cubicBezTo>
                  <a:lnTo>
                    <a:pt x="128497" y="43973"/>
                  </a:lnTo>
                  <a:cubicBezTo>
                    <a:pt x="128506" y="43981"/>
                    <a:pt x="128506" y="43990"/>
                    <a:pt x="128514" y="43990"/>
                  </a:cubicBezTo>
                  <a:lnTo>
                    <a:pt x="138790" y="33703"/>
                  </a:lnTo>
                  <a:cubicBezTo>
                    <a:pt x="137909" y="32821"/>
                    <a:pt x="138350" y="33262"/>
                    <a:pt x="138790" y="33703"/>
                  </a:cubicBezTo>
                  <a:cubicBezTo>
                    <a:pt x="164346" y="59265"/>
                    <a:pt x="164346" y="100698"/>
                    <a:pt x="138790" y="126252"/>
                  </a:cubicBezTo>
                  <a:cubicBezTo>
                    <a:pt x="138531" y="126519"/>
                    <a:pt x="138246" y="126744"/>
                    <a:pt x="137978" y="126995"/>
                  </a:cubicBezTo>
                  <a:lnTo>
                    <a:pt x="148271" y="137290"/>
                  </a:lnTo>
                  <a:cubicBezTo>
                    <a:pt x="148531" y="137040"/>
                    <a:pt x="148807" y="136798"/>
                    <a:pt x="149066" y="136530"/>
                  </a:cubicBezTo>
                  <a:cubicBezTo>
                    <a:pt x="180301" y="105306"/>
                    <a:pt x="180301" y="54657"/>
                    <a:pt x="149075" y="23425"/>
                  </a:cubicBezTo>
                  <a:close/>
                </a:path>
              </a:pathLst>
            </a:custGeom>
            <a:grpFill/>
            <a:ln w="8631" cap="flat">
              <a:noFill/>
              <a:prstDash val="solid"/>
              <a:miter/>
            </a:ln>
          </p:spPr>
          <p:txBody>
            <a:bodyPr rtlCol="0" anchor="ctr"/>
            <a:lstStyle/>
            <a:p>
              <a:endParaRPr lang="it-IT" b="0" i="0">
                <a:solidFill>
                  <a:srgbClr val="92BAD2"/>
                </a:solidFill>
                <a:latin typeface="Montserrat" pitchFamily="2" charset="77"/>
              </a:endParaRPr>
            </a:p>
          </p:txBody>
        </p:sp>
      </p:grpSp>
      <p:sp>
        <p:nvSpPr>
          <p:cNvPr id="17" name="Rettangolo 16">
            <a:extLst>
              <a:ext uri="{FF2B5EF4-FFF2-40B4-BE49-F238E27FC236}">
                <a16:creationId xmlns:a16="http://schemas.microsoft.com/office/drawing/2014/main" id="{BE0580AC-67D0-790F-9DE2-D0E72BE57DBF}"/>
              </a:ext>
            </a:extLst>
          </p:cNvPr>
          <p:cNvSpPr/>
          <p:nvPr userDrawn="1"/>
        </p:nvSpPr>
        <p:spPr>
          <a:xfrm>
            <a:off x="6993955" y="313276"/>
            <a:ext cx="579005" cy="144000"/>
          </a:xfrm>
          <a:prstGeom prst="rect">
            <a:avLst/>
          </a:prstGeom>
        </p:spPr>
        <p:txBody>
          <a:bodyPr wrap="none" anchor="ctr" anchorCtr="0">
            <a:noAutofit/>
          </a:bodyPr>
          <a:lstStyle/>
          <a:p>
            <a:pPr lvl="0"/>
            <a:r>
              <a:rPr lang="it-IT" sz="900" kern="1200">
                <a:solidFill>
                  <a:srgbClr val="92BAD2"/>
                </a:solidFill>
                <a:latin typeface="Montserrat" pitchFamily="2" charset="77"/>
                <a:ea typeface="+mn-ea"/>
                <a:cs typeface="+mn-cs"/>
              </a:rPr>
              <a:t>22.05.2025</a:t>
            </a:r>
          </a:p>
        </p:txBody>
      </p:sp>
      <p:sp>
        <p:nvSpPr>
          <p:cNvPr id="22" name="Rettangolo 21">
            <a:extLst>
              <a:ext uri="{FF2B5EF4-FFF2-40B4-BE49-F238E27FC236}">
                <a16:creationId xmlns:a16="http://schemas.microsoft.com/office/drawing/2014/main" id="{150F5EA3-D024-1D3A-7E2D-D9B532E229CB}"/>
              </a:ext>
            </a:extLst>
          </p:cNvPr>
          <p:cNvSpPr/>
          <p:nvPr userDrawn="1"/>
        </p:nvSpPr>
        <p:spPr>
          <a:xfrm>
            <a:off x="8152256" y="310212"/>
            <a:ext cx="633507" cy="144000"/>
          </a:xfrm>
          <a:prstGeom prst="rect">
            <a:avLst/>
          </a:prstGeom>
        </p:spPr>
        <p:txBody>
          <a:bodyPr wrap="none" anchor="ctr" anchorCtr="0">
            <a:noAutofit/>
          </a:bodyPr>
          <a:lstStyle/>
          <a:p>
            <a:pPr lvl="0"/>
            <a:r>
              <a:rPr lang="it-IT" sz="900" kern="1200">
                <a:solidFill>
                  <a:srgbClr val="92BAD2"/>
                </a:solidFill>
                <a:latin typeface="Montserrat" pitchFamily="2" charset="77"/>
                <a:ea typeface="+mn-ea"/>
                <a:cs typeface="+mn-cs"/>
              </a:rPr>
              <a:t>#OSD25</a:t>
            </a:r>
          </a:p>
        </p:txBody>
      </p:sp>
      <p:sp>
        <p:nvSpPr>
          <p:cNvPr id="29" name="Rettangolo 28">
            <a:extLst>
              <a:ext uri="{FF2B5EF4-FFF2-40B4-BE49-F238E27FC236}">
                <a16:creationId xmlns:a16="http://schemas.microsoft.com/office/drawing/2014/main" id="{BDAF99E9-904A-1FE3-345D-A229DFF0ADA1}"/>
              </a:ext>
            </a:extLst>
          </p:cNvPr>
          <p:cNvSpPr/>
          <p:nvPr userDrawn="1"/>
        </p:nvSpPr>
        <p:spPr>
          <a:xfrm>
            <a:off x="6993955" y="122500"/>
            <a:ext cx="1792478" cy="144000"/>
          </a:xfrm>
          <a:prstGeom prst="rect">
            <a:avLst/>
          </a:prstGeom>
        </p:spPr>
        <p:txBody>
          <a:bodyPr wrap="none" anchor="ctr" anchorCtr="0">
            <a:noAutofit/>
          </a:bodyPr>
          <a:lstStyle/>
          <a:p>
            <a:pPr lvl="0" algn="l"/>
            <a:r>
              <a:rPr lang="it-IT" sz="900" kern="1200">
                <a:solidFill>
                  <a:schemeClr val="accent1"/>
                </a:solidFill>
                <a:latin typeface="Montserrat" pitchFamily="2" charset="77"/>
                <a:ea typeface="+mn-ea"/>
                <a:cs typeface="+mn-cs"/>
              </a:rPr>
              <a:t>Osservatorio Sanità Digitale</a:t>
            </a:r>
          </a:p>
        </p:txBody>
      </p:sp>
      <p:grpSp>
        <p:nvGrpSpPr>
          <p:cNvPr id="30" name="Gruppo 29">
            <a:extLst>
              <a:ext uri="{FF2B5EF4-FFF2-40B4-BE49-F238E27FC236}">
                <a16:creationId xmlns:a16="http://schemas.microsoft.com/office/drawing/2014/main" id="{EA341E13-F250-83CC-19C8-FB1EA6A6A196}"/>
              </a:ext>
            </a:extLst>
          </p:cNvPr>
          <p:cNvGrpSpPr/>
          <p:nvPr userDrawn="1"/>
        </p:nvGrpSpPr>
        <p:grpSpPr>
          <a:xfrm>
            <a:off x="8026202" y="321265"/>
            <a:ext cx="126054" cy="126000"/>
            <a:chOff x="3548421" y="1359297"/>
            <a:chExt cx="827829" cy="827473"/>
          </a:xfrm>
        </p:grpSpPr>
        <p:sp>
          <p:nvSpPr>
            <p:cNvPr id="31" name="Figura a mano libera 30">
              <a:extLst>
                <a:ext uri="{FF2B5EF4-FFF2-40B4-BE49-F238E27FC236}">
                  <a16:creationId xmlns:a16="http://schemas.microsoft.com/office/drawing/2014/main" id="{A8B775CC-82CE-4F10-BDDD-4C50A4FB567A}"/>
                </a:ext>
              </a:extLst>
            </p:cNvPr>
            <p:cNvSpPr/>
            <p:nvPr/>
          </p:nvSpPr>
          <p:spPr>
            <a:xfrm>
              <a:off x="3548421" y="1359297"/>
              <a:ext cx="827829" cy="827473"/>
            </a:xfrm>
            <a:custGeom>
              <a:avLst/>
              <a:gdLst>
                <a:gd name="connsiteX0" fmla="*/ 413915 w 827829"/>
                <a:gd name="connsiteY0" fmla="*/ 827473 h 827473"/>
                <a:gd name="connsiteX1" fmla="*/ 413915 w 827829"/>
                <a:gd name="connsiteY1" fmla="*/ 827473 h 827473"/>
                <a:gd name="connsiteX2" fmla="*/ 0 w 827829"/>
                <a:gd name="connsiteY2" fmla="*/ 413737 h 827473"/>
                <a:gd name="connsiteX3" fmla="*/ 0 w 827829"/>
                <a:gd name="connsiteY3" fmla="*/ 413737 h 827473"/>
                <a:gd name="connsiteX4" fmla="*/ 413915 w 827829"/>
                <a:gd name="connsiteY4" fmla="*/ 0 h 827473"/>
                <a:gd name="connsiteX5" fmla="*/ 413915 w 827829"/>
                <a:gd name="connsiteY5" fmla="*/ 0 h 827473"/>
                <a:gd name="connsiteX6" fmla="*/ 827830 w 827829"/>
                <a:gd name="connsiteY6" fmla="*/ 413737 h 827473"/>
                <a:gd name="connsiteX7" fmla="*/ 827830 w 827829"/>
                <a:gd name="connsiteY7" fmla="*/ 413737 h 827473"/>
                <a:gd name="connsiteX8" fmla="*/ 413915 w 827829"/>
                <a:gd name="connsiteY8" fmla="*/ 827473 h 82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7829" h="827473">
                  <a:moveTo>
                    <a:pt x="413915" y="827473"/>
                  </a:moveTo>
                  <a:lnTo>
                    <a:pt x="413915" y="827473"/>
                  </a:lnTo>
                  <a:cubicBezTo>
                    <a:pt x="185399" y="827473"/>
                    <a:pt x="0" y="642154"/>
                    <a:pt x="0" y="413737"/>
                  </a:cubicBezTo>
                  <a:lnTo>
                    <a:pt x="0" y="413737"/>
                  </a:lnTo>
                  <a:cubicBezTo>
                    <a:pt x="0" y="185319"/>
                    <a:pt x="185399" y="0"/>
                    <a:pt x="413915" y="0"/>
                  </a:cubicBezTo>
                  <a:lnTo>
                    <a:pt x="413915" y="0"/>
                  </a:lnTo>
                  <a:cubicBezTo>
                    <a:pt x="642430" y="0"/>
                    <a:pt x="827830" y="185319"/>
                    <a:pt x="827830" y="413737"/>
                  </a:cubicBezTo>
                  <a:lnTo>
                    <a:pt x="827830" y="413737"/>
                  </a:lnTo>
                  <a:cubicBezTo>
                    <a:pt x="827830" y="642154"/>
                    <a:pt x="642430" y="827473"/>
                    <a:pt x="413915" y="827473"/>
                  </a:cubicBezTo>
                  <a:close/>
                </a:path>
              </a:pathLst>
            </a:custGeom>
            <a:solidFill>
              <a:schemeClr val="accent1"/>
            </a:solidFill>
            <a:ln w="2874" cap="flat">
              <a:noFill/>
              <a:prstDash val="solid"/>
              <a:miter/>
            </a:ln>
          </p:spPr>
          <p:txBody>
            <a:bodyPr rtlCol="0" anchor="ctr"/>
            <a:lstStyle/>
            <a:p>
              <a:endParaRPr lang="it-IT"/>
            </a:p>
          </p:txBody>
        </p:sp>
        <p:grpSp>
          <p:nvGrpSpPr>
            <p:cNvPr id="32" name="Elemento grafico 3">
              <a:extLst>
                <a:ext uri="{FF2B5EF4-FFF2-40B4-BE49-F238E27FC236}">
                  <a16:creationId xmlns:a16="http://schemas.microsoft.com/office/drawing/2014/main" id="{A5099983-F033-15D0-FD0E-314D9205B7EA}"/>
                </a:ext>
              </a:extLst>
            </p:cNvPr>
            <p:cNvGrpSpPr/>
            <p:nvPr/>
          </p:nvGrpSpPr>
          <p:grpSpPr>
            <a:xfrm>
              <a:off x="3745318" y="1550938"/>
              <a:ext cx="433748" cy="444192"/>
              <a:chOff x="3745318" y="1550938"/>
              <a:chExt cx="433748" cy="444192"/>
            </a:xfrm>
            <a:solidFill>
              <a:srgbClr val="FFFFFF"/>
            </a:solidFill>
          </p:grpSpPr>
          <p:sp>
            <p:nvSpPr>
              <p:cNvPr id="33" name="Figura a mano libera 32">
                <a:extLst>
                  <a:ext uri="{FF2B5EF4-FFF2-40B4-BE49-F238E27FC236}">
                    <a16:creationId xmlns:a16="http://schemas.microsoft.com/office/drawing/2014/main" id="{2E40C050-0BD0-4011-C0C9-82203FBB79FD}"/>
                  </a:ext>
                </a:extLst>
              </p:cNvPr>
              <p:cNvSpPr/>
              <p:nvPr/>
            </p:nvSpPr>
            <p:spPr>
              <a:xfrm>
                <a:off x="3745606" y="1550938"/>
                <a:ext cx="433460" cy="444192"/>
              </a:xfrm>
              <a:custGeom>
                <a:avLst/>
                <a:gdLst>
                  <a:gd name="connsiteX0" fmla="*/ 402417 w 433460"/>
                  <a:gd name="connsiteY0" fmla="*/ 398796 h 444192"/>
                  <a:gd name="connsiteX1" fmla="*/ 256972 w 433460"/>
                  <a:gd name="connsiteY1" fmla="*/ 187618 h 444192"/>
                  <a:gd name="connsiteX2" fmla="*/ 240588 w 433460"/>
                  <a:gd name="connsiteY2" fmla="*/ 163771 h 444192"/>
                  <a:gd name="connsiteX3" fmla="*/ 136534 w 433460"/>
                  <a:gd name="connsiteY3" fmla="*/ 12642 h 444192"/>
                  <a:gd name="connsiteX4" fmla="*/ 127911 w 433460"/>
                  <a:gd name="connsiteY4" fmla="*/ 0 h 444192"/>
                  <a:gd name="connsiteX5" fmla="*/ 0 w 433460"/>
                  <a:gd name="connsiteY5" fmla="*/ 0 h 444192"/>
                  <a:gd name="connsiteX6" fmla="*/ 31044 w 433460"/>
                  <a:gd name="connsiteY6" fmla="*/ 45396 h 444192"/>
                  <a:gd name="connsiteX7" fmla="*/ 169303 w 433460"/>
                  <a:gd name="connsiteY7" fmla="*/ 246231 h 444192"/>
                  <a:gd name="connsiteX8" fmla="*/ 185687 w 433460"/>
                  <a:gd name="connsiteY8" fmla="*/ 270078 h 444192"/>
                  <a:gd name="connsiteX9" fmla="*/ 296927 w 433460"/>
                  <a:gd name="connsiteY9" fmla="*/ 431550 h 444192"/>
                  <a:gd name="connsiteX10" fmla="*/ 305550 w 433460"/>
                  <a:gd name="connsiteY10" fmla="*/ 444192 h 444192"/>
                  <a:gd name="connsiteX11" fmla="*/ 433461 w 433460"/>
                  <a:gd name="connsiteY11" fmla="*/ 444192 h 444192"/>
                  <a:gd name="connsiteX12" fmla="*/ 402417 w 433460"/>
                  <a:gd name="connsiteY12" fmla="*/ 398796 h 444192"/>
                  <a:gd name="connsiteX13" fmla="*/ 321071 w 433460"/>
                  <a:gd name="connsiteY13" fmla="*/ 415173 h 444192"/>
                  <a:gd name="connsiteX14" fmla="*/ 205520 w 433460"/>
                  <a:gd name="connsiteY14" fmla="*/ 247380 h 444192"/>
                  <a:gd name="connsiteX15" fmla="*/ 189136 w 433460"/>
                  <a:gd name="connsiteY15" fmla="*/ 223533 h 444192"/>
                  <a:gd name="connsiteX16" fmla="*/ 55189 w 433460"/>
                  <a:gd name="connsiteY16" fmla="*/ 29019 h 444192"/>
                  <a:gd name="connsiteX17" fmla="*/ 112677 w 433460"/>
                  <a:gd name="connsiteY17" fmla="*/ 29019 h 444192"/>
                  <a:gd name="connsiteX18" fmla="*/ 221042 w 433460"/>
                  <a:gd name="connsiteY18" fmla="*/ 186469 h 444192"/>
                  <a:gd name="connsiteX19" fmla="*/ 237426 w 433460"/>
                  <a:gd name="connsiteY19" fmla="*/ 210316 h 444192"/>
                  <a:gd name="connsiteX20" fmla="*/ 378559 w 433460"/>
                  <a:gd name="connsiteY20" fmla="*/ 415173 h 444192"/>
                  <a:gd name="connsiteX21" fmla="*/ 321071 w 433460"/>
                  <a:gd name="connsiteY21" fmla="*/ 415173 h 44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3460" h="444192">
                    <a:moveTo>
                      <a:pt x="402417" y="398796"/>
                    </a:moveTo>
                    <a:lnTo>
                      <a:pt x="256972" y="187618"/>
                    </a:lnTo>
                    <a:lnTo>
                      <a:pt x="240588" y="163771"/>
                    </a:lnTo>
                    <a:lnTo>
                      <a:pt x="136534" y="12642"/>
                    </a:lnTo>
                    <a:lnTo>
                      <a:pt x="127911" y="0"/>
                    </a:lnTo>
                    <a:lnTo>
                      <a:pt x="0" y="0"/>
                    </a:lnTo>
                    <a:lnTo>
                      <a:pt x="31044" y="45396"/>
                    </a:lnTo>
                    <a:lnTo>
                      <a:pt x="169303" y="246231"/>
                    </a:lnTo>
                    <a:lnTo>
                      <a:pt x="185687" y="270078"/>
                    </a:lnTo>
                    <a:lnTo>
                      <a:pt x="296927" y="431550"/>
                    </a:lnTo>
                    <a:lnTo>
                      <a:pt x="305550" y="444192"/>
                    </a:lnTo>
                    <a:lnTo>
                      <a:pt x="433461" y="444192"/>
                    </a:lnTo>
                    <a:lnTo>
                      <a:pt x="402417" y="398796"/>
                    </a:lnTo>
                    <a:close/>
                    <a:moveTo>
                      <a:pt x="321071" y="415173"/>
                    </a:moveTo>
                    <a:lnTo>
                      <a:pt x="205520" y="247380"/>
                    </a:lnTo>
                    <a:lnTo>
                      <a:pt x="189136" y="223533"/>
                    </a:lnTo>
                    <a:lnTo>
                      <a:pt x="55189" y="29019"/>
                    </a:lnTo>
                    <a:lnTo>
                      <a:pt x="112677" y="29019"/>
                    </a:lnTo>
                    <a:lnTo>
                      <a:pt x="221042" y="186469"/>
                    </a:lnTo>
                    <a:lnTo>
                      <a:pt x="237426" y="210316"/>
                    </a:lnTo>
                    <a:lnTo>
                      <a:pt x="378559" y="415173"/>
                    </a:lnTo>
                    <a:lnTo>
                      <a:pt x="321071" y="415173"/>
                    </a:lnTo>
                    <a:close/>
                  </a:path>
                </a:pathLst>
              </a:custGeom>
              <a:solidFill>
                <a:srgbClr val="FFFFFF"/>
              </a:solidFill>
              <a:ln w="2874" cap="flat">
                <a:noFill/>
                <a:prstDash val="solid"/>
                <a:miter/>
              </a:ln>
            </p:spPr>
            <p:txBody>
              <a:bodyPr rtlCol="0" anchor="ctr"/>
              <a:lstStyle/>
              <a:p>
                <a:endParaRPr lang="it-IT"/>
              </a:p>
            </p:txBody>
          </p:sp>
          <p:sp>
            <p:nvSpPr>
              <p:cNvPr id="34" name="Figura a mano libera 33">
                <a:extLst>
                  <a:ext uri="{FF2B5EF4-FFF2-40B4-BE49-F238E27FC236}">
                    <a16:creationId xmlns:a16="http://schemas.microsoft.com/office/drawing/2014/main" id="{5CE5761F-1D93-0E0C-99DD-8C95F1607982}"/>
                  </a:ext>
                </a:extLst>
              </p:cNvPr>
              <p:cNvSpPr/>
              <p:nvPr/>
            </p:nvSpPr>
            <p:spPr>
              <a:xfrm>
                <a:off x="3745318" y="1774470"/>
                <a:ext cx="205807" cy="220659"/>
              </a:xfrm>
              <a:custGeom>
                <a:avLst/>
                <a:gdLst>
                  <a:gd name="connsiteX0" fmla="*/ 189424 w 205807"/>
                  <a:gd name="connsiteY0" fmla="*/ 0 h 220659"/>
                  <a:gd name="connsiteX1" fmla="*/ 205808 w 205807"/>
                  <a:gd name="connsiteY1" fmla="*/ 24135 h 220659"/>
                  <a:gd name="connsiteX2" fmla="*/ 186549 w 205807"/>
                  <a:gd name="connsiteY2" fmla="*/ 46545 h 220659"/>
                  <a:gd name="connsiteX3" fmla="*/ 36792 w 205807"/>
                  <a:gd name="connsiteY3" fmla="*/ 220660 h 220659"/>
                  <a:gd name="connsiteX4" fmla="*/ 0 w 205807"/>
                  <a:gd name="connsiteY4" fmla="*/ 220660 h 220659"/>
                  <a:gd name="connsiteX5" fmla="*/ 169877 w 205807"/>
                  <a:gd name="connsiteY5" fmla="*/ 22698 h 22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807" h="220659">
                    <a:moveTo>
                      <a:pt x="189424" y="0"/>
                    </a:moveTo>
                    <a:lnTo>
                      <a:pt x="205808" y="24135"/>
                    </a:lnTo>
                    <a:lnTo>
                      <a:pt x="186549" y="46545"/>
                    </a:lnTo>
                    <a:lnTo>
                      <a:pt x="36792" y="220660"/>
                    </a:lnTo>
                    <a:lnTo>
                      <a:pt x="0" y="220660"/>
                    </a:lnTo>
                    <a:lnTo>
                      <a:pt x="169877" y="22698"/>
                    </a:lnTo>
                    <a:close/>
                  </a:path>
                </a:pathLst>
              </a:custGeom>
              <a:solidFill>
                <a:srgbClr val="FFFFFF"/>
              </a:solidFill>
              <a:ln w="2874" cap="flat">
                <a:noFill/>
                <a:prstDash val="solid"/>
                <a:miter/>
              </a:ln>
            </p:spPr>
            <p:txBody>
              <a:bodyPr rtlCol="0" anchor="ctr"/>
              <a:lstStyle/>
              <a:p>
                <a:endParaRPr lang="it-IT"/>
              </a:p>
            </p:txBody>
          </p:sp>
          <p:sp>
            <p:nvSpPr>
              <p:cNvPr id="35" name="Figura a mano libera 34">
                <a:extLst>
                  <a:ext uri="{FF2B5EF4-FFF2-40B4-BE49-F238E27FC236}">
                    <a16:creationId xmlns:a16="http://schemas.microsoft.com/office/drawing/2014/main" id="{336F3D06-8D92-8761-C4A0-98F7672D9785}"/>
                  </a:ext>
                </a:extLst>
              </p:cNvPr>
              <p:cNvSpPr/>
              <p:nvPr/>
            </p:nvSpPr>
            <p:spPr>
              <a:xfrm>
                <a:off x="3966935" y="1551225"/>
                <a:ext cx="196896" cy="210028"/>
              </a:xfrm>
              <a:custGeom>
                <a:avLst/>
                <a:gdLst>
                  <a:gd name="connsiteX0" fmla="*/ 196897 w 196896"/>
                  <a:gd name="connsiteY0" fmla="*/ 0 h 210028"/>
                  <a:gd name="connsiteX1" fmla="*/ 35930 w 196896"/>
                  <a:gd name="connsiteY1" fmla="*/ 187331 h 210028"/>
                  <a:gd name="connsiteX2" fmla="*/ 16384 w 196896"/>
                  <a:gd name="connsiteY2" fmla="*/ 210029 h 210028"/>
                  <a:gd name="connsiteX3" fmla="*/ 0 w 196896"/>
                  <a:gd name="connsiteY3" fmla="*/ 186181 h 210028"/>
                  <a:gd name="connsiteX4" fmla="*/ 19258 w 196896"/>
                  <a:gd name="connsiteY4" fmla="*/ 163483 h 210028"/>
                  <a:gd name="connsiteX5" fmla="*/ 128486 w 196896"/>
                  <a:gd name="connsiteY5" fmla="*/ 36489 h 210028"/>
                  <a:gd name="connsiteX6" fmla="*/ 160104 w 196896"/>
                  <a:gd name="connsiteY6" fmla="*/ 0 h 210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96" h="210028">
                    <a:moveTo>
                      <a:pt x="196897" y="0"/>
                    </a:moveTo>
                    <a:lnTo>
                      <a:pt x="35930" y="187331"/>
                    </a:lnTo>
                    <a:lnTo>
                      <a:pt x="16384" y="210029"/>
                    </a:lnTo>
                    <a:lnTo>
                      <a:pt x="0" y="186181"/>
                    </a:lnTo>
                    <a:lnTo>
                      <a:pt x="19258" y="163483"/>
                    </a:lnTo>
                    <a:lnTo>
                      <a:pt x="128486" y="36489"/>
                    </a:lnTo>
                    <a:lnTo>
                      <a:pt x="160104" y="0"/>
                    </a:lnTo>
                    <a:close/>
                  </a:path>
                </a:pathLst>
              </a:custGeom>
              <a:solidFill>
                <a:srgbClr val="FFFFFF"/>
              </a:solidFill>
              <a:ln w="2874" cap="flat">
                <a:noFill/>
                <a:prstDash val="solid"/>
                <a:miter/>
              </a:ln>
            </p:spPr>
            <p:txBody>
              <a:bodyPr rtlCol="0" anchor="ctr"/>
              <a:lstStyle/>
              <a:p>
                <a:endParaRPr lang="it-IT"/>
              </a:p>
            </p:txBody>
          </p:sp>
        </p:grpSp>
      </p:grpSp>
    </p:spTree>
    <p:extLst>
      <p:ext uri="{BB962C8B-B14F-4D97-AF65-F5344CB8AC3E}">
        <p14:creationId xmlns:p14="http://schemas.microsoft.com/office/powerpoint/2010/main" val="3310077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Relatore x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0" name="Gruppo 9">
            <a:extLst>
              <a:ext uri="{FF2B5EF4-FFF2-40B4-BE49-F238E27FC236}">
                <a16:creationId xmlns:a16="http://schemas.microsoft.com/office/drawing/2014/main" id="{80F30614-CCA1-D240-B37A-D6363F65F207}"/>
              </a:ext>
            </a:extLst>
          </p:cNvPr>
          <p:cNvGrpSpPr/>
          <p:nvPr userDrawn="1"/>
        </p:nvGrpSpPr>
        <p:grpSpPr>
          <a:xfrm>
            <a:off x="-282221" y="2490736"/>
            <a:ext cx="6875894" cy="481290"/>
            <a:chOff x="-282221" y="2490736"/>
            <a:chExt cx="6875894" cy="481290"/>
          </a:xfrm>
        </p:grpSpPr>
        <p:cxnSp>
          <p:nvCxnSpPr>
            <p:cNvPr id="30" name="Connettore 1 29">
              <a:extLst>
                <a:ext uri="{FF2B5EF4-FFF2-40B4-BE49-F238E27FC236}">
                  <a16:creationId xmlns:a16="http://schemas.microsoft.com/office/drawing/2014/main" id="{6D0935F5-8918-D14D-8A96-325A4F634E4B}"/>
                </a:ext>
              </a:extLst>
            </p:cNvPr>
            <p:cNvCxnSpPr>
              <a:cxnSpLocks/>
            </p:cNvCxnSpPr>
            <p:nvPr userDrawn="1"/>
          </p:nvCxnSpPr>
          <p:spPr>
            <a:xfrm>
              <a:off x="-282221" y="2490736"/>
              <a:ext cx="0" cy="48129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31" name="Rettangolo 30">
              <a:extLst>
                <a:ext uri="{FF2B5EF4-FFF2-40B4-BE49-F238E27FC236}">
                  <a16:creationId xmlns:a16="http://schemas.microsoft.com/office/drawing/2014/main" id="{72F04CF5-4907-5541-988A-2FE25C632487}"/>
                </a:ext>
              </a:extLst>
            </p:cNvPr>
            <p:cNvSpPr/>
            <p:nvPr userDrawn="1"/>
          </p:nvSpPr>
          <p:spPr>
            <a:xfrm>
              <a:off x="2420511" y="2490736"/>
              <a:ext cx="1443028" cy="436412"/>
            </a:xfrm>
            <a:prstGeom prst="rect">
              <a:avLst/>
            </a:prstGeom>
            <a:gradFill>
              <a:gsLst>
                <a:gs pos="100000">
                  <a:schemeClr val="accent1">
                    <a:alpha val="0"/>
                  </a:schemeClr>
                </a:gs>
                <a:gs pos="0">
                  <a:schemeClr val="bg1">
                    <a:alpha val="16000"/>
                  </a:schemeClr>
                </a:gs>
              </a:gsLst>
              <a:lin ang="5400000" scaled="0"/>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33" name="Rettangolo 32">
              <a:extLst>
                <a:ext uri="{FF2B5EF4-FFF2-40B4-BE49-F238E27FC236}">
                  <a16:creationId xmlns:a16="http://schemas.microsoft.com/office/drawing/2014/main" id="{E8A6C6E6-4A43-6546-ACFE-7832DF46F267}"/>
                </a:ext>
              </a:extLst>
            </p:cNvPr>
            <p:cNvSpPr/>
            <p:nvPr userDrawn="1"/>
          </p:nvSpPr>
          <p:spPr>
            <a:xfrm>
              <a:off x="5150645" y="2490736"/>
              <a:ext cx="1443028" cy="436412"/>
            </a:xfrm>
            <a:prstGeom prst="rect">
              <a:avLst/>
            </a:prstGeom>
            <a:gradFill>
              <a:gsLst>
                <a:gs pos="100000">
                  <a:schemeClr val="accent1">
                    <a:alpha val="0"/>
                  </a:schemeClr>
                </a:gs>
                <a:gs pos="0">
                  <a:schemeClr val="bg1">
                    <a:alpha val="16000"/>
                  </a:schemeClr>
                </a:gs>
              </a:gsLst>
              <a:lin ang="5400000" scaled="0"/>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grpSp>
      <p:cxnSp>
        <p:nvCxnSpPr>
          <p:cNvPr id="15" name="Connettore 1 14">
            <a:extLst>
              <a:ext uri="{FF2B5EF4-FFF2-40B4-BE49-F238E27FC236}">
                <a16:creationId xmlns:a16="http://schemas.microsoft.com/office/drawing/2014/main" id="{C92E395B-5E77-974D-96D9-1FC919AAFBC4}"/>
              </a:ext>
            </a:extLst>
          </p:cNvPr>
          <p:cNvCxnSpPr>
            <a:cxnSpLocks/>
          </p:cNvCxnSpPr>
          <p:nvPr userDrawn="1"/>
        </p:nvCxnSpPr>
        <p:spPr>
          <a:xfrm>
            <a:off x="-282221" y="767950"/>
            <a:ext cx="0" cy="1648535"/>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grpSp>
        <p:nvGrpSpPr>
          <p:cNvPr id="25" name="Gruppo 24">
            <a:extLst>
              <a:ext uri="{FF2B5EF4-FFF2-40B4-BE49-F238E27FC236}">
                <a16:creationId xmlns:a16="http://schemas.microsoft.com/office/drawing/2014/main" id="{F4526BF2-6737-8844-852F-20FB46DED196}"/>
              </a:ext>
            </a:extLst>
          </p:cNvPr>
          <p:cNvGrpSpPr/>
          <p:nvPr userDrawn="1"/>
        </p:nvGrpSpPr>
        <p:grpSpPr>
          <a:xfrm>
            <a:off x="2484551" y="-158045"/>
            <a:ext cx="4174898" cy="0"/>
            <a:chOff x="837065" y="-158045"/>
            <a:chExt cx="4174898" cy="0"/>
          </a:xfrm>
        </p:grpSpPr>
        <p:cxnSp>
          <p:nvCxnSpPr>
            <p:cNvPr id="12" name="Connettore 1 11">
              <a:extLst>
                <a:ext uri="{FF2B5EF4-FFF2-40B4-BE49-F238E27FC236}">
                  <a16:creationId xmlns:a16="http://schemas.microsoft.com/office/drawing/2014/main" id="{DE234979-8DDE-1948-9736-6CA2561FE811}"/>
                </a:ext>
              </a:extLst>
            </p:cNvPr>
            <p:cNvCxnSpPr>
              <a:cxnSpLocks/>
            </p:cNvCxnSpPr>
            <p:nvPr userDrawn="1"/>
          </p:nvCxnSpPr>
          <p:spPr>
            <a:xfrm>
              <a:off x="837065" y="-158045"/>
              <a:ext cx="1446491"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23" name="Connettore 1 22">
              <a:extLst>
                <a:ext uri="{FF2B5EF4-FFF2-40B4-BE49-F238E27FC236}">
                  <a16:creationId xmlns:a16="http://schemas.microsoft.com/office/drawing/2014/main" id="{0A4449CB-BC54-1D41-BA53-6F48E7BFF36E}"/>
                </a:ext>
              </a:extLst>
            </p:cNvPr>
            <p:cNvCxnSpPr>
              <a:cxnSpLocks/>
            </p:cNvCxnSpPr>
            <p:nvPr userDrawn="1"/>
          </p:nvCxnSpPr>
          <p:spPr>
            <a:xfrm>
              <a:off x="3565472" y="-158045"/>
              <a:ext cx="1446491"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grpSp>
      <p:sp>
        <p:nvSpPr>
          <p:cNvPr id="35" name="Segnaposto testo 34">
            <a:extLst>
              <a:ext uri="{FF2B5EF4-FFF2-40B4-BE49-F238E27FC236}">
                <a16:creationId xmlns:a16="http://schemas.microsoft.com/office/drawing/2014/main" id="{5650C02D-511B-6345-9E0C-E5FF22F15683}"/>
              </a:ext>
            </a:extLst>
          </p:cNvPr>
          <p:cNvSpPr>
            <a:spLocks noGrp="1"/>
          </p:cNvSpPr>
          <p:nvPr>
            <p:ph type="body" sz="quarter" idx="15" hasCustomPrompt="1"/>
          </p:nvPr>
        </p:nvSpPr>
        <p:spPr>
          <a:xfrm>
            <a:off x="5150645" y="3335092"/>
            <a:ext cx="1443028" cy="127282"/>
          </a:xfrm>
          <a:prstGeom prst="rect">
            <a:avLst/>
          </a:prstGeom>
        </p:spPr>
        <p:txBody>
          <a:bodyPr wrap="none" lIns="0" tIns="0" rIns="0" bIns="0" anchor="t"/>
          <a:lstStyle>
            <a:lvl1pPr marL="0" indent="0">
              <a:spcBef>
                <a:spcPts val="10"/>
              </a:spcBef>
              <a:buNone/>
              <a:defRPr lang="it-IT" sz="1400" dirty="0">
                <a:solidFill>
                  <a:srgbClr val="92D8E1"/>
                </a:solidFill>
                <a:latin typeface="Montserrat" pitchFamily="2" charset="77"/>
              </a:defRPr>
            </a:lvl1pPr>
          </a:lstStyle>
          <a:p>
            <a:pPr marL="342900" lvl="0" indent="-342900"/>
            <a:r>
              <a:rPr lang="it-IT"/>
              <a:t>Job-title</a:t>
            </a:r>
          </a:p>
        </p:txBody>
      </p:sp>
      <p:sp>
        <p:nvSpPr>
          <p:cNvPr id="38" name="Segnaposto testo 37">
            <a:extLst>
              <a:ext uri="{FF2B5EF4-FFF2-40B4-BE49-F238E27FC236}">
                <a16:creationId xmlns:a16="http://schemas.microsoft.com/office/drawing/2014/main" id="{14E809E8-25A8-9845-B39F-91BBF14E9147}"/>
              </a:ext>
            </a:extLst>
          </p:cNvPr>
          <p:cNvSpPr>
            <a:spLocks noGrp="1"/>
          </p:cNvSpPr>
          <p:nvPr>
            <p:ph type="body" sz="quarter" idx="16" hasCustomPrompt="1"/>
          </p:nvPr>
        </p:nvSpPr>
        <p:spPr>
          <a:xfrm>
            <a:off x="5148913" y="3541355"/>
            <a:ext cx="1446492" cy="164491"/>
          </a:xfrm>
          <a:prstGeom prst="rect">
            <a:avLst/>
          </a:prstGeom>
        </p:spPr>
        <p:txBody>
          <a:bodyPr wrap="none" lIns="0" tIns="0" rIns="0" bIns="0" anchor="t"/>
          <a:lstStyle>
            <a:lvl1pPr marL="0" indent="0">
              <a:spcBef>
                <a:spcPts val="10"/>
              </a:spcBef>
              <a:buNone/>
              <a:defRPr lang="it-IT" sz="1400" dirty="0">
                <a:solidFill>
                  <a:srgbClr val="92D8E1"/>
                </a:solidFill>
                <a:latin typeface="Montserrat" pitchFamily="2" charset="77"/>
              </a:defRPr>
            </a:lvl1pPr>
          </a:lstStyle>
          <a:p>
            <a:pPr marL="342900" lvl="0" indent="-342900"/>
            <a:r>
              <a:rPr lang="it-IT" err="1"/>
              <a:t>Oss</a:t>
            </a:r>
            <a:r>
              <a:rPr lang="it-IT"/>
              <a:t>./Azienda</a:t>
            </a:r>
          </a:p>
        </p:txBody>
      </p:sp>
      <p:sp>
        <p:nvSpPr>
          <p:cNvPr id="40" name="Segnaposto testo 39">
            <a:extLst>
              <a:ext uri="{FF2B5EF4-FFF2-40B4-BE49-F238E27FC236}">
                <a16:creationId xmlns:a16="http://schemas.microsoft.com/office/drawing/2014/main" id="{2BDB13F9-A168-DE42-9B23-7F5401D1CC46}"/>
              </a:ext>
            </a:extLst>
          </p:cNvPr>
          <p:cNvSpPr>
            <a:spLocks noGrp="1"/>
          </p:cNvSpPr>
          <p:nvPr>
            <p:ph type="body" sz="quarter" idx="17" hasCustomPrompt="1"/>
          </p:nvPr>
        </p:nvSpPr>
        <p:spPr>
          <a:xfrm>
            <a:off x="5148913" y="4110329"/>
            <a:ext cx="1446492" cy="164491"/>
          </a:xfrm>
          <a:prstGeom prst="rect">
            <a:avLst/>
          </a:prstGeom>
        </p:spPr>
        <p:txBody>
          <a:bodyPr wrap="none" lIns="0" tIns="0" rIns="0" bIns="0" anchor="t"/>
          <a:lstStyle>
            <a:lvl1pPr marL="0" indent="0">
              <a:spcBef>
                <a:spcPts val="10"/>
              </a:spcBef>
              <a:buNone/>
              <a:defRPr lang="it-IT" sz="1050" i="1" dirty="0">
                <a:solidFill>
                  <a:srgbClr val="92D8E1"/>
                </a:solidFill>
                <a:latin typeface="Montserrat" pitchFamily="2" charset="77"/>
              </a:defRPr>
            </a:lvl1pPr>
          </a:lstStyle>
          <a:p>
            <a:pPr marL="342900" lvl="0" indent="-342900"/>
            <a:r>
              <a:rPr lang="it-IT"/>
              <a:t>email/contatto</a:t>
            </a:r>
          </a:p>
        </p:txBody>
      </p:sp>
      <p:sp>
        <p:nvSpPr>
          <p:cNvPr id="42" name="Segnaposto testo 41">
            <a:extLst>
              <a:ext uri="{FF2B5EF4-FFF2-40B4-BE49-F238E27FC236}">
                <a16:creationId xmlns:a16="http://schemas.microsoft.com/office/drawing/2014/main" id="{2886DA77-44FD-5A49-9F70-96319B184D3F}"/>
              </a:ext>
            </a:extLst>
          </p:cNvPr>
          <p:cNvSpPr>
            <a:spLocks noGrp="1"/>
          </p:cNvSpPr>
          <p:nvPr>
            <p:ph type="body" sz="quarter" idx="18" hasCustomPrompt="1"/>
          </p:nvPr>
        </p:nvSpPr>
        <p:spPr>
          <a:xfrm>
            <a:off x="5150645" y="2545054"/>
            <a:ext cx="1443029" cy="591799"/>
          </a:xfrm>
          <a:prstGeom prst="rect">
            <a:avLst/>
          </a:prstGeom>
        </p:spPr>
        <p:txBody>
          <a:bodyPr wrap="none" lIns="0" tIns="0" rIns="0" bIns="0" anchor="t" anchorCtr="0"/>
          <a:lstStyle>
            <a:lvl1pPr marL="0" indent="0">
              <a:spcBef>
                <a:spcPts val="10"/>
              </a:spcBef>
              <a:buFont typeface="Arial" panose="020B0604020202020204" pitchFamily="34" charset="0"/>
              <a:buNone/>
              <a:defRPr lang="it-IT" sz="2000" b="1" dirty="0">
                <a:solidFill>
                  <a:schemeClr val="bg1"/>
                </a:solidFill>
                <a:latin typeface="Montserrat" pitchFamily="2" charset="77"/>
                <a:ea typeface="+mj-ea"/>
                <a:cs typeface="+mj-cs"/>
              </a:defRPr>
            </a:lvl1pPr>
          </a:lstStyle>
          <a:p>
            <a:pPr marL="342900" lvl="0" indent="-342900">
              <a:spcBef>
                <a:spcPct val="0"/>
              </a:spcBef>
              <a:tabLst/>
            </a:pPr>
            <a:r>
              <a:rPr lang="it-IT"/>
              <a:t>Nome</a:t>
            </a:r>
          </a:p>
        </p:txBody>
      </p:sp>
      <p:sp>
        <p:nvSpPr>
          <p:cNvPr id="4" name="Segnaposto testo 3">
            <a:extLst>
              <a:ext uri="{FF2B5EF4-FFF2-40B4-BE49-F238E27FC236}">
                <a16:creationId xmlns:a16="http://schemas.microsoft.com/office/drawing/2014/main" id="{60E999D8-B338-BF46-A854-B20BEF694A8A}"/>
              </a:ext>
            </a:extLst>
          </p:cNvPr>
          <p:cNvSpPr>
            <a:spLocks noGrp="1"/>
          </p:cNvSpPr>
          <p:nvPr>
            <p:ph type="body" sz="quarter" idx="19" hasCustomPrompt="1"/>
          </p:nvPr>
        </p:nvSpPr>
        <p:spPr>
          <a:xfrm>
            <a:off x="2420510" y="2545055"/>
            <a:ext cx="1443029" cy="591818"/>
          </a:xfrm>
          <a:prstGeom prst="rect">
            <a:avLst/>
          </a:prstGeom>
        </p:spPr>
        <p:txBody>
          <a:bodyPr wrap="none" lIns="0" tIns="0" rIns="0" bIns="0" anchor="t" anchorCtr="0"/>
          <a:lstStyle>
            <a:lvl1pPr marL="0" indent="0">
              <a:spcBef>
                <a:spcPts val="10"/>
              </a:spcBef>
              <a:buFont typeface="Arial" panose="020B0604020202020204" pitchFamily="34" charset="0"/>
              <a:buNone/>
              <a:tabLst/>
              <a:defRPr lang="it-IT" sz="2000" b="1" baseline="0" smtClean="0">
                <a:solidFill>
                  <a:schemeClr val="bg1"/>
                </a:solidFill>
                <a:latin typeface="Montserrat" pitchFamily="2" charset="77"/>
                <a:ea typeface="+mj-ea"/>
                <a:cs typeface="+mj-cs"/>
              </a:defRPr>
            </a:lvl1pPr>
            <a:lvl2pPr marL="457200" indent="0">
              <a:buNone/>
              <a:defRPr lang="it-IT" smtClean="0"/>
            </a:lvl2pPr>
            <a:lvl3pPr>
              <a:defRPr lang="it-IT" smtClean="0"/>
            </a:lvl3pPr>
            <a:lvl4pPr>
              <a:defRPr lang="it-IT" smtClean="0"/>
            </a:lvl4pPr>
            <a:lvl5pPr>
              <a:defRPr lang="it-IT"/>
            </a:lvl5pPr>
          </a:lstStyle>
          <a:p>
            <a:pPr marL="11113" lvl="0" indent="-11113">
              <a:spcBef>
                <a:spcPct val="0"/>
              </a:spcBef>
            </a:pPr>
            <a:r>
              <a:rPr lang="it-IT"/>
              <a:t>Nome</a:t>
            </a:r>
          </a:p>
        </p:txBody>
      </p:sp>
      <p:sp>
        <p:nvSpPr>
          <p:cNvPr id="8" name="Segnaposto testo 7">
            <a:extLst>
              <a:ext uri="{FF2B5EF4-FFF2-40B4-BE49-F238E27FC236}">
                <a16:creationId xmlns:a16="http://schemas.microsoft.com/office/drawing/2014/main" id="{E1D17A1A-CFAF-6C48-A49B-0DA796774485}"/>
              </a:ext>
            </a:extLst>
          </p:cNvPr>
          <p:cNvSpPr>
            <a:spLocks noGrp="1"/>
          </p:cNvSpPr>
          <p:nvPr>
            <p:ph type="body" sz="quarter" idx="20" hasCustomPrompt="1"/>
          </p:nvPr>
        </p:nvSpPr>
        <p:spPr>
          <a:xfrm>
            <a:off x="2420511" y="3335093"/>
            <a:ext cx="1443028" cy="127282"/>
          </a:xfrm>
          <a:prstGeom prst="rect">
            <a:avLst/>
          </a:prstGeom>
        </p:spPr>
        <p:txBody>
          <a:bodyPr wrap="none" lIns="0" tIns="0" rIns="0" bIns="0" anchor="t"/>
          <a:lstStyle>
            <a:lvl1pPr marL="0" indent="0">
              <a:spcBef>
                <a:spcPts val="10"/>
              </a:spcBef>
              <a:buNone/>
              <a:defRPr lang="it-IT" sz="1400" dirty="0">
                <a:solidFill>
                  <a:srgbClr val="92D8E1"/>
                </a:solidFill>
                <a:latin typeface="Montserrat" pitchFamily="2" charset="77"/>
              </a:defRPr>
            </a:lvl1pPr>
          </a:lstStyle>
          <a:p>
            <a:pPr marL="342900" lvl="0" indent="-342900"/>
            <a:r>
              <a:rPr lang="it-IT"/>
              <a:t>Job-title</a:t>
            </a:r>
          </a:p>
        </p:txBody>
      </p:sp>
      <p:sp>
        <p:nvSpPr>
          <p:cNvPr id="11" name="Segnaposto testo 10">
            <a:extLst>
              <a:ext uri="{FF2B5EF4-FFF2-40B4-BE49-F238E27FC236}">
                <a16:creationId xmlns:a16="http://schemas.microsoft.com/office/drawing/2014/main" id="{3C7AA6F2-3731-504E-8CAA-B48454B31FF6}"/>
              </a:ext>
            </a:extLst>
          </p:cNvPr>
          <p:cNvSpPr>
            <a:spLocks noGrp="1"/>
          </p:cNvSpPr>
          <p:nvPr>
            <p:ph type="body" sz="quarter" idx="21" hasCustomPrompt="1"/>
          </p:nvPr>
        </p:nvSpPr>
        <p:spPr>
          <a:xfrm>
            <a:off x="2420510" y="3541355"/>
            <a:ext cx="1443027" cy="164491"/>
          </a:xfrm>
          <a:prstGeom prst="rect">
            <a:avLst/>
          </a:prstGeom>
        </p:spPr>
        <p:txBody>
          <a:bodyPr wrap="none" lIns="0" tIns="0" rIns="0" bIns="0" anchor="t"/>
          <a:lstStyle>
            <a:lvl1pPr marL="0" indent="0">
              <a:spcBef>
                <a:spcPts val="10"/>
              </a:spcBef>
              <a:buNone/>
              <a:defRPr lang="it-IT" sz="1400" dirty="0">
                <a:solidFill>
                  <a:srgbClr val="92D8E1"/>
                </a:solidFill>
                <a:latin typeface="Montserrat" pitchFamily="2" charset="77"/>
              </a:defRPr>
            </a:lvl1pPr>
          </a:lstStyle>
          <a:p>
            <a:pPr marL="342900" lvl="0" indent="-342900"/>
            <a:r>
              <a:rPr lang="it-IT" err="1"/>
              <a:t>Oss</a:t>
            </a:r>
            <a:r>
              <a:rPr lang="it-IT"/>
              <a:t>./Azienda</a:t>
            </a:r>
          </a:p>
        </p:txBody>
      </p:sp>
      <p:sp>
        <p:nvSpPr>
          <p:cNvPr id="21" name="Segnaposto testo 20">
            <a:extLst>
              <a:ext uri="{FF2B5EF4-FFF2-40B4-BE49-F238E27FC236}">
                <a16:creationId xmlns:a16="http://schemas.microsoft.com/office/drawing/2014/main" id="{4665070A-F538-6C4E-A1E4-72AC0A2C4A64}"/>
              </a:ext>
            </a:extLst>
          </p:cNvPr>
          <p:cNvSpPr>
            <a:spLocks noGrp="1"/>
          </p:cNvSpPr>
          <p:nvPr>
            <p:ph type="body" sz="quarter" idx="22" hasCustomPrompt="1"/>
          </p:nvPr>
        </p:nvSpPr>
        <p:spPr>
          <a:xfrm>
            <a:off x="2420509" y="4110328"/>
            <a:ext cx="1443028" cy="164491"/>
          </a:xfrm>
          <a:prstGeom prst="rect">
            <a:avLst/>
          </a:prstGeom>
        </p:spPr>
        <p:txBody>
          <a:bodyPr wrap="none" lIns="0" tIns="0" rIns="0" bIns="0" anchor="t"/>
          <a:lstStyle>
            <a:lvl1pPr marL="0" indent="0">
              <a:spcBef>
                <a:spcPts val="10"/>
              </a:spcBef>
              <a:buNone/>
              <a:defRPr lang="it-IT" sz="1050" i="1" dirty="0">
                <a:solidFill>
                  <a:srgbClr val="92D8E1"/>
                </a:solidFill>
                <a:latin typeface="Montserrat" pitchFamily="2" charset="77"/>
              </a:defRPr>
            </a:lvl1pPr>
          </a:lstStyle>
          <a:p>
            <a:pPr marL="342900" lvl="0" indent="-342900"/>
            <a:r>
              <a:rPr lang="it-IT"/>
              <a:t>email/contatto</a:t>
            </a:r>
          </a:p>
        </p:txBody>
      </p:sp>
      <p:sp>
        <p:nvSpPr>
          <p:cNvPr id="6" name="Segnaposto immagine 5">
            <a:extLst>
              <a:ext uri="{FF2B5EF4-FFF2-40B4-BE49-F238E27FC236}">
                <a16:creationId xmlns:a16="http://schemas.microsoft.com/office/drawing/2014/main" id="{0BC2B94E-6DCA-D04B-AFB4-21A4A9C14E0C}"/>
              </a:ext>
            </a:extLst>
          </p:cNvPr>
          <p:cNvSpPr>
            <a:spLocks noGrp="1"/>
          </p:cNvSpPr>
          <p:nvPr>
            <p:ph type="pic" sz="quarter" idx="23" hasCustomPrompt="1"/>
          </p:nvPr>
        </p:nvSpPr>
        <p:spPr>
          <a:xfrm>
            <a:off x="2417048" y="767949"/>
            <a:ext cx="1446491" cy="1648535"/>
          </a:xfrm>
          <a:prstGeom prst="rect">
            <a:avLst/>
          </a:prstGeom>
        </p:spPr>
        <p:txBody>
          <a:bodyPr/>
          <a:lstStyle>
            <a:lvl1pPr marL="0" indent="0">
              <a:buNone/>
              <a:defRPr sz="1000">
                <a:solidFill>
                  <a:schemeClr val="bg1"/>
                </a:solidFill>
                <a:latin typeface="Montserrat" pitchFamily="2" charset="77"/>
              </a:defRPr>
            </a:lvl1pPr>
          </a:lstStyle>
          <a:p>
            <a:r>
              <a:rPr lang="it-IT"/>
              <a:t>foto</a:t>
            </a:r>
          </a:p>
        </p:txBody>
      </p:sp>
      <p:sp>
        <p:nvSpPr>
          <p:cNvPr id="24" name="Segnaposto immagine 5">
            <a:extLst>
              <a:ext uri="{FF2B5EF4-FFF2-40B4-BE49-F238E27FC236}">
                <a16:creationId xmlns:a16="http://schemas.microsoft.com/office/drawing/2014/main" id="{BA99FB6A-1069-6341-9CF7-35C9D92488D3}"/>
              </a:ext>
            </a:extLst>
          </p:cNvPr>
          <p:cNvSpPr>
            <a:spLocks noGrp="1"/>
          </p:cNvSpPr>
          <p:nvPr>
            <p:ph type="pic" sz="quarter" idx="24" hasCustomPrompt="1"/>
          </p:nvPr>
        </p:nvSpPr>
        <p:spPr>
          <a:xfrm>
            <a:off x="5148914" y="767949"/>
            <a:ext cx="1446491" cy="1648535"/>
          </a:xfrm>
          <a:prstGeom prst="rect">
            <a:avLst/>
          </a:prstGeom>
        </p:spPr>
        <p:txBody>
          <a:bodyPr/>
          <a:lstStyle>
            <a:lvl1pPr marL="0" indent="0">
              <a:buNone/>
              <a:defRPr sz="1000">
                <a:solidFill>
                  <a:schemeClr val="bg1"/>
                </a:solidFill>
                <a:latin typeface="Montserrat" pitchFamily="2" charset="77"/>
              </a:defRPr>
            </a:lvl1pPr>
          </a:lstStyle>
          <a:p>
            <a:r>
              <a:rPr lang="it-IT"/>
              <a:t>foto</a:t>
            </a:r>
          </a:p>
        </p:txBody>
      </p:sp>
    </p:spTree>
    <p:extLst>
      <p:ext uri="{BB962C8B-B14F-4D97-AF65-F5344CB8AC3E}">
        <p14:creationId xmlns:p14="http://schemas.microsoft.com/office/powerpoint/2010/main" val="2634198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Relatore x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olo 3">
            <a:extLst>
              <a:ext uri="{FF2B5EF4-FFF2-40B4-BE49-F238E27FC236}">
                <a16:creationId xmlns:a16="http://schemas.microsoft.com/office/drawing/2014/main" id="{C5D86EF3-CE04-ED48-86B1-B4AF12EAFFAE}"/>
              </a:ext>
            </a:extLst>
          </p:cNvPr>
          <p:cNvSpPr>
            <a:spLocks noGrp="1"/>
          </p:cNvSpPr>
          <p:nvPr>
            <p:ph type="title" hasCustomPrompt="1"/>
          </p:nvPr>
        </p:nvSpPr>
        <p:spPr>
          <a:xfrm>
            <a:off x="6293878" y="2545054"/>
            <a:ext cx="1446491" cy="426972"/>
          </a:xfrm>
          <a:prstGeom prst="rect">
            <a:avLst/>
          </a:prstGeom>
        </p:spPr>
        <p:txBody>
          <a:bodyPr wrap="none" lIns="0" tIns="0" rIns="0" bIns="0" anchor="t" anchorCtr="0"/>
          <a:lstStyle>
            <a:lvl1pPr marL="0" indent="0" algn="l">
              <a:spcBef>
                <a:spcPts val="10"/>
              </a:spcBef>
              <a:buFont typeface="Arial" panose="020B0604020202020204" pitchFamily="34" charset="0"/>
              <a:buNone/>
              <a:defRPr lang="it-IT" sz="2000" b="1" kern="1200" dirty="0">
                <a:solidFill>
                  <a:schemeClr val="bg1"/>
                </a:solidFill>
                <a:latin typeface="Montserrat" pitchFamily="2" charset="77"/>
                <a:ea typeface="+mj-ea"/>
                <a:cs typeface="+mj-cs"/>
              </a:defRPr>
            </a:lvl1pPr>
          </a:lstStyle>
          <a:p>
            <a:r>
              <a:rPr lang="it-IT"/>
              <a:t>Nome </a:t>
            </a:r>
          </a:p>
        </p:txBody>
      </p:sp>
      <p:sp>
        <p:nvSpPr>
          <p:cNvPr id="5" name="Segnaposto testo 8">
            <a:extLst>
              <a:ext uri="{FF2B5EF4-FFF2-40B4-BE49-F238E27FC236}">
                <a16:creationId xmlns:a16="http://schemas.microsoft.com/office/drawing/2014/main" id="{70DFDA8A-9005-3B4A-9F45-EC91E2736F7C}"/>
              </a:ext>
            </a:extLst>
          </p:cNvPr>
          <p:cNvSpPr>
            <a:spLocks noGrp="1"/>
          </p:cNvSpPr>
          <p:nvPr>
            <p:ph type="body" sz="quarter" idx="11" hasCustomPrompt="1"/>
          </p:nvPr>
        </p:nvSpPr>
        <p:spPr>
          <a:xfrm>
            <a:off x="6293878" y="3541355"/>
            <a:ext cx="1446491" cy="127283"/>
          </a:xfrm>
          <a:prstGeom prst="rect">
            <a:avLst/>
          </a:prstGeom>
        </p:spPr>
        <p:txBody>
          <a:bodyPr wrap="none" lIns="0" tIns="0" rIns="0" bIns="0"/>
          <a:lstStyle>
            <a:lvl1pPr marL="0" indent="0">
              <a:spcBef>
                <a:spcPts val="10"/>
              </a:spcBef>
              <a:buNone/>
              <a:defRPr lang="it-IT" sz="1400" dirty="0">
                <a:solidFill>
                  <a:srgbClr val="92D8E1"/>
                </a:solidFill>
                <a:latin typeface="Montserrat" pitchFamily="2" charset="77"/>
              </a:defRPr>
            </a:lvl1pPr>
          </a:lstStyle>
          <a:p>
            <a:pPr marL="342900" lvl="0" indent="-342900"/>
            <a:r>
              <a:rPr lang="it-IT" err="1"/>
              <a:t>Oss</a:t>
            </a:r>
            <a:r>
              <a:rPr lang="it-IT"/>
              <a:t>./Azienda</a:t>
            </a:r>
          </a:p>
        </p:txBody>
      </p:sp>
      <p:sp>
        <p:nvSpPr>
          <p:cNvPr id="7" name="Segnaposto testo 8">
            <a:extLst>
              <a:ext uri="{FF2B5EF4-FFF2-40B4-BE49-F238E27FC236}">
                <a16:creationId xmlns:a16="http://schemas.microsoft.com/office/drawing/2014/main" id="{DDF3984E-0ACD-3F4F-A0F6-52C039035865}"/>
              </a:ext>
            </a:extLst>
          </p:cNvPr>
          <p:cNvSpPr>
            <a:spLocks noGrp="1"/>
          </p:cNvSpPr>
          <p:nvPr>
            <p:ph type="body" sz="quarter" idx="12" hasCustomPrompt="1"/>
          </p:nvPr>
        </p:nvSpPr>
        <p:spPr>
          <a:xfrm>
            <a:off x="6293878" y="3335092"/>
            <a:ext cx="1446491" cy="127283"/>
          </a:xfrm>
          <a:prstGeom prst="rect">
            <a:avLst/>
          </a:prstGeom>
        </p:spPr>
        <p:txBody>
          <a:bodyPr wrap="none" lIns="0" tIns="0" rIns="0" bIns="0"/>
          <a:lstStyle>
            <a:lvl1pPr marL="0" indent="0">
              <a:spcBef>
                <a:spcPts val="10"/>
              </a:spcBef>
              <a:buNone/>
              <a:defRPr lang="it-IT" sz="1400" dirty="0">
                <a:solidFill>
                  <a:srgbClr val="92D8E1"/>
                </a:solidFill>
                <a:latin typeface="Montserrat" pitchFamily="2" charset="77"/>
              </a:defRPr>
            </a:lvl1pPr>
          </a:lstStyle>
          <a:p>
            <a:pPr marL="342900" lvl="0" indent="-342900">
              <a:spcBef>
                <a:spcPts val="0"/>
              </a:spcBef>
            </a:pPr>
            <a:r>
              <a:rPr lang="it-IT"/>
              <a:t>Job-title</a:t>
            </a:r>
          </a:p>
        </p:txBody>
      </p:sp>
      <p:cxnSp>
        <p:nvCxnSpPr>
          <p:cNvPr id="12" name="Connettore 1 11">
            <a:extLst>
              <a:ext uri="{FF2B5EF4-FFF2-40B4-BE49-F238E27FC236}">
                <a16:creationId xmlns:a16="http://schemas.microsoft.com/office/drawing/2014/main" id="{DE234979-8DDE-1948-9736-6CA2561FE811}"/>
              </a:ext>
            </a:extLst>
          </p:cNvPr>
          <p:cNvCxnSpPr>
            <a:cxnSpLocks/>
          </p:cNvCxnSpPr>
          <p:nvPr userDrawn="1"/>
        </p:nvCxnSpPr>
        <p:spPr>
          <a:xfrm>
            <a:off x="837065" y="-158045"/>
            <a:ext cx="1446491"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5" name="Connettore 1 14">
            <a:extLst>
              <a:ext uri="{FF2B5EF4-FFF2-40B4-BE49-F238E27FC236}">
                <a16:creationId xmlns:a16="http://schemas.microsoft.com/office/drawing/2014/main" id="{C92E395B-5E77-974D-96D9-1FC919AAFBC4}"/>
              </a:ext>
            </a:extLst>
          </p:cNvPr>
          <p:cNvCxnSpPr>
            <a:cxnSpLocks/>
          </p:cNvCxnSpPr>
          <p:nvPr userDrawn="1"/>
        </p:nvCxnSpPr>
        <p:spPr>
          <a:xfrm>
            <a:off x="-282221" y="767950"/>
            <a:ext cx="0" cy="1648535"/>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3" name="Segnaposto testo 8">
            <a:extLst>
              <a:ext uri="{FF2B5EF4-FFF2-40B4-BE49-F238E27FC236}">
                <a16:creationId xmlns:a16="http://schemas.microsoft.com/office/drawing/2014/main" id="{2D91E3A8-B85A-5B4B-8968-5893A16ED584}"/>
              </a:ext>
            </a:extLst>
          </p:cNvPr>
          <p:cNvSpPr>
            <a:spLocks noGrp="1"/>
          </p:cNvSpPr>
          <p:nvPr>
            <p:ph type="body" sz="quarter" idx="14" hasCustomPrompt="1"/>
          </p:nvPr>
        </p:nvSpPr>
        <p:spPr>
          <a:xfrm>
            <a:off x="6293878" y="4110328"/>
            <a:ext cx="1446491" cy="164491"/>
          </a:xfrm>
          <a:prstGeom prst="rect">
            <a:avLst/>
          </a:prstGeom>
        </p:spPr>
        <p:txBody>
          <a:bodyPr wrap="none" lIns="0" tIns="0" rIns="0" bIns="0" anchor="t" anchorCtr="0"/>
          <a:lstStyle>
            <a:lvl1pPr marL="0" indent="0">
              <a:spcBef>
                <a:spcPts val="10"/>
              </a:spcBef>
              <a:buFont typeface="Arial" panose="020B0604020202020204" pitchFamily="34" charset="0"/>
              <a:buNone/>
              <a:defRPr lang="it-IT" sz="1050" i="1" kern="1200" dirty="0">
                <a:solidFill>
                  <a:srgbClr val="92D8E1"/>
                </a:solidFill>
                <a:latin typeface="Montserrat" pitchFamily="2" charset="77"/>
                <a:ea typeface="+mn-ea"/>
                <a:cs typeface="+mn-cs"/>
              </a:defRPr>
            </a:lvl1pPr>
            <a:lvl2pPr marL="457200" indent="0">
              <a:buNone/>
              <a:defRPr sz="1500">
                <a:solidFill>
                  <a:schemeClr val="bg1"/>
                </a:solidFill>
                <a:latin typeface="Montserrat" pitchFamily="2" charset="77"/>
              </a:defRPr>
            </a:lvl2pPr>
            <a:lvl3pPr marL="914400" indent="0">
              <a:buNone/>
              <a:defRPr sz="1500">
                <a:solidFill>
                  <a:schemeClr val="bg1"/>
                </a:solidFill>
                <a:latin typeface="Montserrat" pitchFamily="2" charset="77"/>
              </a:defRPr>
            </a:lvl3pPr>
            <a:lvl4pPr marL="1371600" indent="0">
              <a:buNone/>
              <a:defRPr sz="1500">
                <a:solidFill>
                  <a:schemeClr val="bg1"/>
                </a:solidFill>
                <a:latin typeface="Montserrat" pitchFamily="2" charset="77"/>
              </a:defRPr>
            </a:lvl4pPr>
            <a:lvl5pPr marL="1828800" indent="0">
              <a:buNone/>
              <a:defRPr sz="1500">
                <a:solidFill>
                  <a:schemeClr val="bg1"/>
                </a:solidFill>
                <a:latin typeface="Montserrat" pitchFamily="2" charset="77"/>
              </a:defRPr>
            </a:lvl5pPr>
          </a:lstStyle>
          <a:p>
            <a:pPr marL="171450" lvl="0" indent="-171450" algn="l" defTabSz="457200" rtl="0" eaLnBrk="1" latinLnBrk="0" hangingPunct="1">
              <a:spcBef>
                <a:spcPts val="0"/>
              </a:spcBef>
            </a:pPr>
            <a:r>
              <a:rPr lang="it-IT"/>
              <a:t>email/contatto</a:t>
            </a:r>
          </a:p>
        </p:txBody>
      </p:sp>
      <p:cxnSp>
        <p:nvCxnSpPr>
          <p:cNvPr id="23" name="Connettore 1 22">
            <a:extLst>
              <a:ext uri="{FF2B5EF4-FFF2-40B4-BE49-F238E27FC236}">
                <a16:creationId xmlns:a16="http://schemas.microsoft.com/office/drawing/2014/main" id="{0A4449CB-BC54-1D41-BA53-6F48E7BFF36E}"/>
              </a:ext>
            </a:extLst>
          </p:cNvPr>
          <p:cNvCxnSpPr>
            <a:cxnSpLocks/>
          </p:cNvCxnSpPr>
          <p:nvPr userDrawn="1"/>
        </p:nvCxnSpPr>
        <p:spPr>
          <a:xfrm>
            <a:off x="3565472" y="-158045"/>
            <a:ext cx="1446491"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24" name="Connettore 1 23">
            <a:extLst>
              <a:ext uri="{FF2B5EF4-FFF2-40B4-BE49-F238E27FC236}">
                <a16:creationId xmlns:a16="http://schemas.microsoft.com/office/drawing/2014/main" id="{109FD95B-FDAE-0246-96D6-C182FD3DE58B}"/>
              </a:ext>
            </a:extLst>
          </p:cNvPr>
          <p:cNvCxnSpPr>
            <a:cxnSpLocks/>
          </p:cNvCxnSpPr>
          <p:nvPr userDrawn="1"/>
        </p:nvCxnSpPr>
        <p:spPr>
          <a:xfrm>
            <a:off x="6293878" y="-158045"/>
            <a:ext cx="1446491" cy="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35" name="Segnaposto testo 34">
            <a:extLst>
              <a:ext uri="{FF2B5EF4-FFF2-40B4-BE49-F238E27FC236}">
                <a16:creationId xmlns:a16="http://schemas.microsoft.com/office/drawing/2014/main" id="{5650C02D-511B-6345-9E0C-E5FF22F15683}"/>
              </a:ext>
            </a:extLst>
          </p:cNvPr>
          <p:cNvSpPr>
            <a:spLocks noGrp="1"/>
          </p:cNvSpPr>
          <p:nvPr>
            <p:ph type="body" sz="quarter" idx="15" hasCustomPrompt="1"/>
          </p:nvPr>
        </p:nvSpPr>
        <p:spPr>
          <a:xfrm>
            <a:off x="3568934" y="3335092"/>
            <a:ext cx="1443028" cy="127282"/>
          </a:xfrm>
          <a:prstGeom prst="rect">
            <a:avLst/>
          </a:prstGeom>
        </p:spPr>
        <p:txBody>
          <a:bodyPr wrap="none" lIns="0" tIns="0" rIns="0" bIns="0"/>
          <a:lstStyle>
            <a:lvl1pPr marL="0" indent="0">
              <a:spcBef>
                <a:spcPts val="10"/>
              </a:spcBef>
              <a:buNone/>
              <a:defRPr lang="it-IT" sz="1400" dirty="0">
                <a:solidFill>
                  <a:srgbClr val="92D8E1"/>
                </a:solidFill>
                <a:latin typeface="Montserrat" pitchFamily="2" charset="77"/>
              </a:defRPr>
            </a:lvl1pPr>
          </a:lstStyle>
          <a:p>
            <a:pPr marL="342900" lvl="0" indent="-342900">
              <a:spcBef>
                <a:spcPts val="0"/>
              </a:spcBef>
            </a:pPr>
            <a:r>
              <a:rPr lang="it-IT" err="1"/>
              <a:t>Jib</a:t>
            </a:r>
            <a:r>
              <a:rPr lang="it-IT"/>
              <a:t>-title</a:t>
            </a:r>
          </a:p>
        </p:txBody>
      </p:sp>
      <p:sp>
        <p:nvSpPr>
          <p:cNvPr id="38" name="Segnaposto testo 37">
            <a:extLst>
              <a:ext uri="{FF2B5EF4-FFF2-40B4-BE49-F238E27FC236}">
                <a16:creationId xmlns:a16="http://schemas.microsoft.com/office/drawing/2014/main" id="{14E809E8-25A8-9845-B39F-91BBF14E9147}"/>
              </a:ext>
            </a:extLst>
          </p:cNvPr>
          <p:cNvSpPr>
            <a:spLocks noGrp="1"/>
          </p:cNvSpPr>
          <p:nvPr>
            <p:ph type="body" sz="quarter" idx="16" hasCustomPrompt="1"/>
          </p:nvPr>
        </p:nvSpPr>
        <p:spPr>
          <a:xfrm>
            <a:off x="3565469" y="3541355"/>
            <a:ext cx="1446492" cy="164491"/>
          </a:xfrm>
          <a:prstGeom prst="rect">
            <a:avLst/>
          </a:prstGeom>
        </p:spPr>
        <p:txBody>
          <a:bodyPr wrap="none" lIns="0" tIns="0" rIns="0" bIns="0"/>
          <a:lstStyle>
            <a:lvl1pPr marL="0" indent="0">
              <a:spcBef>
                <a:spcPts val="10"/>
              </a:spcBef>
              <a:buNone/>
              <a:defRPr lang="it-IT" sz="1400" dirty="0">
                <a:solidFill>
                  <a:srgbClr val="92D8E1"/>
                </a:solidFill>
                <a:latin typeface="Montserrat" pitchFamily="2" charset="77"/>
              </a:defRPr>
            </a:lvl1pPr>
          </a:lstStyle>
          <a:p>
            <a:pPr marL="342900" lvl="0" indent="-342900">
              <a:spcBef>
                <a:spcPts val="0"/>
              </a:spcBef>
            </a:pPr>
            <a:r>
              <a:rPr lang="it-IT" err="1"/>
              <a:t>Oss</a:t>
            </a:r>
            <a:r>
              <a:rPr lang="it-IT"/>
              <a:t>./Azienda</a:t>
            </a:r>
          </a:p>
        </p:txBody>
      </p:sp>
      <p:sp>
        <p:nvSpPr>
          <p:cNvPr id="40" name="Segnaposto testo 39">
            <a:extLst>
              <a:ext uri="{FF2B5EF4-FFF2-40B4-BE49-F238E27FC236}">
                <a16:creationId xmlns:a16="http://schemas.microsoft.com/office/drawing/2014/main" id="{2BDB13F9-A168-DE42-9B23-7F5401D1CC46}"/>
              </a:ext>
            </a:extLst>
          </p:cNvPr>
          <p:cNvSpPr>
            <a:spLocks noGrp="1"/>
          </p:cNvSpPr>
          <p:nvPr>
            <p:ph type="body" sz="quarter" idx="17" hasCustomPrompt="1"/>
          </p:nvPr>
        </p:nvSpPr>
        <p:spPr>
          <a:xfrm>
            <a:off x="3565470" y="4110329"/>
            <a:ext cx="1446492" cy="164491"/>
          </a:xfrm>
          <a:prstGeom prst="rect">
            <a:avLst/>
          </a:prstGeom>
        </p:spPr>
        <p:txBody>
          <a:bodyPr wrap="none" lIns="0" tIns="0" rIns="0" bIns="0"/>
          <a:lstStyle>
            <a:lvl1pPr marL="0" indent="0">
              <a:spcBef>
                <a:spcPts val="10"/>
              </a:spcBef>
              <a:buNone/>
              <a:defRPr lang="it-IT" sz="1050" i="1" dirty="0">
                <a:solidFill>
                  <a:srgbClr val="92D8E1"/>
                </a:solidFill>
                <a:latin typeface="Montserrat" pitchFamily="2" charset="77"/>
              </a:defRPr>
            </a:lvl1pPr>
          </a:lstStyle>
          <a:p>
            <a:pPr marL="342900" lvl="0" indent="-342900">
              <a:spcBef>
                <a:spcPts val="0"/>
              </a:spcBef>
            </a:pPr>
            <a:r>
              <a:rPr lang="it-IT"/>
              <a:t>email/contatto</a:t>
            </a:r>
          </a:p>
        </p:txBody>
      </p:sp>
      <p:sp>
        <p:nvSpPr>
          <p:cNvPr id="42" name="Segnaposto testo 41">
            <a:extLst>
              <a:ext uri="{FF2B5EF4-FFF2-40B4-BE49-F238E27FC236}">
                <a16:creationId xmlns:a16="http://schemas.microsoft.com/office/drawing/2014/main" id="{2886DA77-44FD-5A49-9F70-96319B184D3F}"/>
              </a:ext>
            </a:extLst>
          </p:cNvPr>
          <p:cNvSpPr>
            <a:spLocks noGrp="1"/>
          </p:cNvSpPr>
          <p:nvPr>
            <p:ph type="body" sz="quarter" idx="18" hasCustomPrompt="1"/>
          </p:nvPr>
        </p:nvSpPr>
        <p:spPr>
          <a:xfrm>
            <a:off x="3568933" y="2545055"/>
            <a:ext cx="1443029" cy="426972"/>
          </a:xfrm>
          <a:prstGeom prst="rect">
            <a:avLst/>
          </a:prstGeom>
        </p:spPr>
        <p:txBody>
          <a:bodyPr wrap="none" lIns="0" tIns="0" rIns="0" bIns="0" anchor="t" anchorCtr="0"/>
          <a:lstStyle>
            <a:lvl1pPr marL="0" indent="0">
              <a:spcBef>
                <a:spcPts val="10"/>
              </a:spcBef>
              <a:buNone/>
              <a:tabLst/>
              <a:defRPr lang="it-IT" sz="2000" b="1" kern="1200" dirty="0">
                <a:solidFill>
                  <a:schemeClr val="bg1"/>
                </a:solidFill>
                <a:latin typeface="Montserrat" pitchFamily="2" charset="77"/>
                <a:ea typeface="+mj-ea"/>
                <a:cs typeface="+mj-cs"/>
              </a:defRPr>
            </a:lvl1pPr>
            <a:lvl2pPr>
              <a:defRPr lang="it-IT" dirty="0" smtClean="0"/>
            </a:lvl2pPr>
            <a:lvl3pPr>
              <a:defRPr lang="it-IT" dirty="0" smtClean="0"/>
            </a:lvl3pPr>
            <a:lvl4pPr>
              <a:defRPr lang="it-IT" dirty="0" smtClean="0"/>
            </a:lvl4pPr>
            <a:lvl5pPr>
              <a:defRPr lang="it-IT" dirty="0"/>
            </a:lvl5pPr>
          </a:lstStyle>
          <a:p>
            <a:pPr marL="6350" lvl="0" indent="-6350">
              <a:spcBef>
                <a:spcPct val="0"/>
              </a:spcBef>
            </a:pPr>
            <a:r>
              <a:rPr lang="it-IT"/>
              <a:t>Nome</a:t>
            </a:r>
          </a:p>
        </p:txBody>
      </p:sp>
      <p:sp>
        <p:nvSpPr>
          <p:cNvPr id="4" name="Segnaposto testo 3">
            <a:extLst>
              <a:ext uri="{FF2B5EF4-FFF2-40B4-BE49-F238E27FC236}">
                <a16:creationId xmlns:a16="http://schemas.microsoft.com/office/drawing/2014/main" id="{60E999D8-B338-BF46-A854-B20BEF694A8A}"/>
              </a:ext>
            </a:extLst>
          </p:cNvPr>
          <p:cNvSpPr>
            <a:spLocks noGrp="1"/>
          </p:cNvSpPr>
          <p:nvPr>
            <p:ph type="body" sz="quarter" idx="19" hasCustomPrompt="1"/>
          </p:nvPr>
        </p:nvSpPr>
        <p:spPr>
          <a:xfrm>
            <a:off x="837066" y="2545055"/>
            <a:ext cx="1443029" cy="426973"/>
          </a:xfrm>
          <a:prstGeom prst="rect">
            <a:avLst/>
          </a:prstGeom>
        </p:spPr>
        <p:txBody>
          <a:bodyPr wrap="none" lIns="0" tIns="0" rIns="0" bIns="0" anchor="t" anchorCtr="0"/>
          <a:lstStyle>
            <a:lvl1pPr marL="0" indent="0">
              <a:spcBef>
                <a:spcPts val="10"/>
              </a:spcBef>
              <a:buNone/>
              <a:tabLst/>
              <a:defRPr lang="it-IT" sz="2000" b="1" smtClean="0">
                <a:solidFill>
                  <a:schemeClr val="bg1"/>
                </a:solidFill>
                <a:latin typeface="Montserrat" pitchFamily="2" charset="77"/>
                <a:ea typeface="+mj-ea"/>
                <a:cs typeface="+mj-cs"/>
              </a:defRPr>
            </a:lvl1pPr>
            <a:lvl2pPr marL="457200" indent="0">
              <a:buNone/>
              <a:defRPr lang="it-IT" smtClean="0"/>
            </a:lvl2pPr>
            <a:lvl3pPr>
              <a:defRPr lang="it-IT" smtClean="0"/>
            </a:lvl3pPr>
            <a:lvl4pPr>
              <a:defRPr lang="it-IT" smtClean="0"/>
            </a:lvl4pPr>
            <a:lvl5pPr>
              <a:defRPr lang="it-IT"/>
            </a:lvl5pPr>
          </a:lstStyle>
          <a:p>
            <a:pPr marL="11113" lvl="0" indent="-11113">
              <a:spcBef>
                <a:spcPct val="0"/>
              </a:spcBef>
            </a:pPr>
            <a:r>
              <a:rPr lang="it-IT"/>
              <a:t>Nome</a:t>
            </a:r>
          </a:p>
        </p:txBody>
      </p:sp>
      <p:sp>
        <p:nvSpPr>
          <p:cNvPr id="8" name="Segnaposto testo 7">
            <a:extLst>
              <a:ext uri="{FF2B5EF4-FFF2-40B4-BE49-F238E27FC236}">
                <a16:creationId xmlns:a16="http://schemas.microsoft.com/office/drawing/2014/main" id="{E1D17A1A-CFAF-6C48-A49B-0DA796774485}"/>
              </a:ext>
            </a:extLst>
          </p:cNvPr>
          <p:cNvSpPr>
            <a:spLocks noGrp="1"/>
          </p:cNvSpPr>
          <p:nvPr>
            <p:ph type="body" sz="quarter" idx="20" hasCustomPrompt="1"/>
          </p:nvPr>
        </p:nvSpPr>
        <p:spPr>
          <a:xfrm>
            <a:off x="837066" y="3335093"/>
            <a:ext cx="1443028" cy="127282"/>
          </a:xfrm>
          <a:prstGeom prst="rect">
            <a:avLst/>
          </a:prstGeom>
        </p:spPr>
        <p:txBody>
          <a:bodyPr wrap="none" lIns="0" tIns="0" rIns="0" bIns="0"/>
          <a:lstStyle>
            <a:lvl1pPr marL="0" indent="0">
              <a:spcBef>
                <a:spcPts val="10"/>
              </a:spcBef>
              <a:buNone/>
              <a:defRPr lang="it-IT" sz="1400" dirty="0">
                <a:solidFill>
                  <a:srgbClr val="92D8E1"/>
                </a:solidFill>
                <a:latin typeface="Montserrat" pitchFamily="2" charset="77"/>
              </a:defRPr>
            </a:lvl1pPr>
          </a:lstStyle>
          <a:p>
            <a:pPr marL="342900" lvl="0" indent="-342900">
              <a:spcBef>
                <a:spcPts val="0"/>
              </a:spcBef>
            </a:pPr>
            <a:r>
              <a:rPr lang="it-IT"/>
              <a:t>Job-title</a:t>
            </a:r>
          </a:p>
        </p:txBody>
      </p:sp>
      <p:sp>
        <p:nvSpPr>
          <p:cNvPr id="11" name="Segnaposto testo 10">
            <a:extLst>
              <a:ext uri="{FF2B5EF4-FFF2-40B4-BE49-F238E27FC236}">
                <a16:creationId xmlns:a16="http://schemas.microsoft.com/office/drawing/2014/main" id="{3C7AA6F2-3731-504E-8CAA-B48454B31FF6}"/>
              </a:ext>
            </a:extLst>
          </p:cNvPr>
          <p:cNvSpPr>
            <a:spLocks noGrp="1"/>
          </p:cNvSpPr>
          <p:nvPr>
            <p:ph type="body" sz="quarter" idx="21" hasCustomPrompt="1"/>
          </p:nvPr>
        </p:nvSpPr>
        <p:spPr>
          <a:xfrm>
            <a:off x="837066" y="3541355"/>
            <a:ext cx="1443027" cy="164491"/>
          </a:xfrm>
          <a:prstGeom prst="rect">
            <a:avLst/>
          </a:prstGeom>
        </p:spPr>
        <p:txBody>
          <a:bodyPr wrap="none" lIns="0" tIns="0" rIns="0" bIns="0"/>
          <a:lstStyle>
            <a:lvl1pPr marL="0" indent="0">
              <a:spcBef>
                <a:spcPts val="10"/>
              </a:spcBef>
              <a:buFont typeface="Arial" panose="020B0604020202020204" pitchFamily="34" charset="0"/>
              <a:buNone/>
              <a:defRPr lang="it-IT" sz="1400" dirty="0">
                <a:solidFill>
                  <a:srgbClr val="92D8E1"/>
                </a:solidFill>
                <a:latin typeface="Montserrat" pitchFamily="2" charset="77"/>
              </a:defRPr>
            </a:lvl1pPr>
          </a:lstStyle>
          <a:p>
            <a:pPr marL="342900" lvl="0" indent="-342900">
              <a:spcBef>
                <a:spcPts val="0"/>
              </a:spcBef>
            </a:pPr>
            <a:r>
              <a:rPr lang="it-IT" err="1"/>
              <a:t>Oss</a:t>
            </a:r>
            <a:r>
              <a:rPr lang="it-IT"/>
              <a:t>./Azienda</a:t>
            </a:r>
          </a:p>
        </p:txBody>
      </p:sp>
      <p:sp>
        <p:nvSpPr>
          <p:cNvPr id="21" name="Segnaposto testo 20">
            <a:extLst>
              <a:ext uri="{FF2B5EF4-FFF2-40B4-BE49-F238E27FC236}">
                <a16:creationId xmlns:a16="http://schemas.microsoft.com/office/drawing/2014/main" id="{4665070A-F538-6C4E-A1E4-72AC0A2C4A64}"/>
              </a:ext>
            </a:extLst>
          </p:cNvPr>
          <p:cNvSpPr>
            <a:spLocks noGrp="1"/>
          </p:cNvSpPr>
          <p:nvPr>
            <p:ph type="body" sz="quarter" idx="22" hasCustomPrompt="1"/>
          </p:nvPr>
        </p:nvSpPr>
        <p:spPr>
          <a:xfrm>
            <a:off x="837065" y="4110328"/>
            <a:ext cx="1443028" cy="164491"/>
          </a:xfrm>
          <a:prstGeom prst="rect">
            <a:avLst/>
          </a:prstGeom>
        </p:spPr>
        <p:txBody>
          <a:bodyPr wrap="none" lIns="0" tIns="0" rIns="0" bIns="0"/>
          <a:lstStyle>
            <a:lvl1pPr marL="0" indent="0">
              <a:spcBef>
                <a:spcPts val="10"/>
              </a:spcBef>
              <a:buFont typeface="Arial" panose="020B0604020202020204" pitchFamily="34" charset="0"/>
              <a:buNone/>
              <a:defRPr lang="it-IT" sz="1050" i="1" kern="1200" dirty="0">
                <a:solidFill>
                  <a:srgbClr val="92D8E1"/>
                </a:solidFill>
                <a:latin typeface="Montserrat" pitchFamily="2" charset="77"/>
                <a:ea typeface="+mn-ea"/>
                <a:cs typeface="+mn-cs"/>
              </a:defRPr>
            </a:lvl1pPr>
          </a:lstStyle>
          <a:p>
            <a:pPr marL="342900" lvl="0" indent="-342900" algn="l" defTabSz="457200" rtl="0" eaLnBrk="1" latinLnBrk="0" hangingPunct="1">
              <a:spcBef>
                <a:spcPts val="0"/>
              </a:spcBef>
            </a:pPr>
            <a:r>
              <a:rPr lang="it-IT"/>
              <a:t>email/contatto</a:t>
            </a:r>
          </a:p>
        </p:txBody>
      </p:sp>
      <p:sp>
        <p:nvSpPr>
          <p:cNvPr id="25" name="Segnaposto immagine 5">
            <a:extLst>
              <a:ext uri="{FF2B5EF4-FFF2-40B4-BE49-F238E27FC236}">
                <a16:creationId xmlns:a16="http://schemas.microsoft.com/office/drawing/2014/main" id="{3FDD08E6-6EE2-1648-BCCC-D0AF835665CF}"/>
              </a:ext>
            </a:extLst>
          </p:cNvPr>
          <p:cNvSpPr>
            <a:spLocks noGrp="1"/>
          </p:cNvSpPr>
          <p:nvPr>
            <p:ph type="pic" sz="quarter" idx="23" hasCustomPrompt="1"/>
          </p:nvPr>
        </p:nvSpPr>
        <p:spPr>
          <a:xfrm>
            <a:off x="837066" y="767949"/>
            <a:ext cx="1446491" cy="1648535"/>
          </a:xfrm>
          <a:prstGeom prst="rect">
            <a:avLst/>
          </a:prstGeom>
        </p:spPr>
        <p:txBody>
          <a:bodyPr/>
          <a:lstStyle>
            <a:lvl1pPr marL="0" indent="0">
              <a:buNone/>
              <a:defRPr sz="1000">
                <a:solidFill>
                  <a:schemeClr val="bg1"/>
                </a:solidFill>
                <a:latin typeface="Montserrat" pitchFamily="2" charset="77"/>
              </a:defRPr>
            </a:lvl1pPr>
          </a:lstStyle>
          <a:p>
            <a:r>
              <a:rPr lang="it-IT"/>
              <a:t>foto</a:t>
            </a:r>
          </a:p>
        </p:txBody>
      </p:sp>
      <p:sp>
        <p:nvSpPr>
          <p:cNvPr id="26" name="Segnaposto immagine 5">
            <a:extLst>
              <a:ext uri="{FF2B5EF4-FFF2-40B4-BE49-F238E27FC236}">
                <a16:creationId xmlns:a16="http://schemas.microsoft.com/office/drawing/2014/main" id="{646DFB88-4572-E14E-A4DB-0CFCBBAAA4D6}"/>
              </a:ext>
            </a:extLst>
          </p:cNvPr>
          <p:cNvSpPr>
            <a:spLocks noGrp="1"/>
          </p:cNvSpPr>
          <p:nvPr>
            <p:ph type="pic" sz="quarter" idx="24" hasCustomPrompt="1"/>
          </p:nvPr>
        </p:nvSpPr>
        <p:spPr>
          <a:xfrm>
            <a:off x="3568933" y="767949"/>
            <a:ext cx="1446491" cy="1648535"/>
          </a:xfrm>
          <a:prstGeom prst="rect">
            <a:avLst/>
          </a:prstGeom>
        </p:spPr>
        <p:txBody>
          <a:bodyPr/>
          <a:lstStyle>
            <a:lvl1pPr marL="0" indent="0">
              <a:buNone/>
              <a:defRPr sz="1000">
                <a:solidFill>
                  <a:schemeClr val="bg1"/>
                </a:solidFill>
                <a:latin typeface="Montserrat" pitchFamily="2" charset="77"/>
              </a:defRPr>
            </a:lvl1pPr>
          </a:lstStyle>
          <a:p>
            <a:r>
              <a:rPr lang="it-IT"/>
              <a:t>foto</a:t>
            </a:r>
          </a:p>
        </p:txBody>
      </p:sp>
      <p:sp>
        <p:nvSpPr>
          <p:cNvPr id="27" name="Segnaposto immagine 5">
            <a:extLst>
              <a:ext uri="{FF2B5EF4-FFF2-40B4-BE49-F238E27FC236}">
                <a16:creationId xmlns:a16="http://schemas.microsoft.com/office/drawing/2014/main" id="{C7C96697-C4C8-1C43-9CFA-2BCA6FE121AE}"/>
              </a:ext>
            </a:extLst>
          </p:cNvPr>
          <p:cNvSpPr>
            <a:spLocks noGrp="1"/>
          </p:cNvSpPr>
          <p:nvPr>
            <p:ph type="pic" sz="quarter" idx="25" hasCustomPrompt="1"/>
          </p:nvPr>
        </p:nvSpPr>
        <p:spPr>
          <a:xfrm>
            <a:off x="6293878" y="767949"/>
            <a:ext cx="1446491" cy="1648535"/>
          </a:xfrm>
          <a:prstGeom prst="rect">
            <a:avLst/>
          </a:prstGeom>
        </p:spPr>
        <p:txBody>
          <a:bodyPr/>
          <a:lstStyle>
            <a:lvl1pPr marL="0" indent="0">
              <a:buNone/>
              <a:defRPr sz="1000">
                <a:solidFill>
                  <a:schemeClr val="bg1"/>
                </a:solidFill>
                <a:latin typeface="Montserrat" pitchFamily="2" charset="77"/>
              </a:defRPr>
            </a:lvl1pPr>
          </a:lstStyle>
          <a:p>
            <a:r>
              <a:rPr lang="it-IT"/>
              <a:t>foto</a:t>
            </a:r>
          </a:p>
        </p:txBody>
      </p:sp>
      <p:grpSp>
        <p:nvGrpSpPr>
          <p:cNvPr id="6" name="Gruppo 5">
            <a:extLst>
              <a:ext uri="{FF2B5EF4-FFF2-40B4-BE49-F238E27FC236}">
                <a16:creationId xmlns:a16="http://schemas.microsoft.com/office/drawing/2014/main" id="{C5F80046-0111-5C4D-8BB9-0B9DF7EB1DCA}"/>
              </a:ext>
            </a:extLst>
          </p:cNvPr>
          <p:cNvGrpSpPr/>
          <p:nvPr userDrawn="1"/>
        </p:nvGrpSpPr>
        <p:grpSpPr>
          <a:xfrm>
            <a:off x="-282221" y="2490736"/>
            <a:ext cx="8019127" cy="481290"/>
            <a:chOff x="-282221" y="2490736"/>
            <a:chExt cx="8019127" cy="481290"/>
          </a:xfrm>
        </p:grpSpPr>
        <p:cxnSp>
          <p:nvCxnSpPr>
            <p:cNvPr id="32" name="Connettore 1 31">
              <a:extLst>
                <a:ext uri="{FF2B5EF4-FFF2-40B4-BE49-F238E27FC236}">
                  <a16:creationId xmlns:a16="http://schemas.microsoft.com/office/drawing/2014/main" id="{58123D76-C5E2-8E4B-A849-884FA70E0E81}"/>
                </a:ext>
              </a:extLst>
            </p:cNvPr>
            <p:cNvCxnSpPr>
              <a:cxnSpLocks/>
            </p:cNvCxnSpPr>
            <p:nvPr userDrawn="1"/>
          </p:nvCxnSpPr>
          <p:spPr>
            <a:xfrm>
              <a:off x="-282221" y="2490736"/>
              <a:ext cx="0" cy="481290"/>
            </a:xfrm>
            <a:prstGeom prst="line">
              <a:avLst/>
            </a:prstGeom>
            <a:ln w="2540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33" name="Rettangolo 32">
              <a:extLst>
                <a:ext uri="{FF2B5EF4-FFF2-40B4-BE49-F238E27FC236}">
                  <a16:creationId xmlns:a16="http://schemas.microsoft.com/office/drawing/2014/main" id="{DD1B4E3A-7589-1343-ABBD-B6AF554BD0F6}"/>
                </a:ext>
              </a:extLst>
            </p:cNvPr>
            <p:cNvSpPr/>
            <p:nvPr userDrawn="1"/>
          </p:nvSpPr>
          <p:spPr>
            <a:xfrm>
              <a:off x="837065" y="2490736"/>
              <a:ext cx="1443028" cy="436412"/>
            </a:xfrm>
            <a:prstGeom prst="rect">
              <a:avLst/>
            </a:prstGeom>
            <a:gradFill>
              <a:gsLst>
                <a:gs pos="100000">
                  <a:schemeClr val="accent1">
                    <a:alpha val="0"/>
                  </a:schemeClr>
                </a:gs>
                <a:gs pos="0">
                  <a:schemeClr val="bg1">
                    <a:alpha val="16000"/>
                  </a:schemeClr>
                </a:gs>
              </a:gsLst>
              <a:lin ang="5400000" scaled="0"/>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34" name="Rettangolo 33">
              <a:extLst>
                <a:ext uri="{FF2B5EF4-FFF2-40B4-BE49-F238E27FC236}">
                  <a16:creationId xmlns:a16="http://schemas.microsoft.com/office/drawing/2014/main" id="{0E592C8F-C2B8-104D-B8E8-E06B85561F01}"/>
                </a:ext>
              </a:extLst>
            </p:cNvPr>
            <p:cNvSpPr/>
            <p:nvPr userDrawn="1"/>
          </p:nvSpPr>
          <p:spPr>
            <a:xfrm>
              <a:off x="3565470" y="2490736"/>
              <a:ext cx="1443028" cy="436412"/>
            </a:xfrm>
            <a:prstGeom prst="rect">
              <a:avLst/>
            </a:prstGeom>
            <a:gradFill>
              <a:gsLst>
                <a:gs pos="100000">
                  <a:schemeClr val="accent1">
                    <a:alpha val="0"/>
                  </a:schemeClr>
                </a:gs>
                <a:gs pos="0">
                  <a:schemeClr val="bg1">
                    <a:alpha val="16000"/>
                  </a:schemeClr>
                </a:gs>
              </a:gsLst>
              <a:lin ang="5400000" scaled="0"/>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36" name="Rettangolo 35">
              <a:extLst>
                <a:ext uri="{FF2B5EF4-FFF2-40B4-BE49-F238E27FC236}">
                  <a16:creationId xmlns:a16="http://schemas.microsoft.com/office/drawing/2014/main" id="{3A46DDBE-057F-5C4F-A187-92F44A6AF250}"/>
                </a:ext>
              </a:extLst>
            </p:cNvPr>
            <p:cNvSpPr/>
            <p:nvPr userDrawn="1"/>
          </p:nvSpPr>
          <p:spPr>
            <a:xfrm>
              <a:off x="6293878" y="2490736"/>
              <a:ext cx="1443028" cy="436412"/>
            </a:xfrm>
            <a:prstGeom prst="rect">
              <a:avLst/>
            </a:prstGeom>
            <a:gradFill>
              <a:gsLst>
                <a:gs pos="100000">
                  <a:schemeClr val="accent1">
                    <a:alpha val="0"/>
                  </a:schemeClr>
                </a:gs>
                <a:gs pos="0">
                  <a:schemeClr val="bg1">
                    <a:alpha val="16000"/>
                  </a:schemeClr>
                </a:gs>
              </a:gsLst>
              <a:lin ang="5400000" scaled="0"/>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grpSp>
    </p:spTree>
    <p:extLst>
      <p:ext uri="{BB962C8B-B14F-4D97-AF65-F5344CB8AC3E}">
        <p14:creationId xmlns:p14="http://schemas.microsoft.com/office/powerpoint/2010/main" val="1515396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1D79302-540A-12E0-480A-077AB8C41A2B}"/>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DBDFB24F-6D15-7DF5-326F-ABDC53D780AB}"/>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2612274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31" name="Connettore 1 30">
            <a:extLst>
              <a:ext uri="{FF2B5EF4-FFF2-40B4-BE49-F238E27FC236}">
                <a16:creationId xmlns:a16="http://schemas.microsoft.com/office/drawing/2014/main" id="{55717CDD-EB08-E741-AA57-ADC186FFDF73}"/>
              </a:ext>
            </a:extLst>
          </p:cNvPr>
          <p:cNvCxnSpPr>
            <a:cxnSpLocks/>
          </p:cNvCxnSpPr>
          <p:nvPr userDrawn="1"/>
        </p:nvCxnSpPr>
        <p:spPr>
          <a:xfrm>
            <a:off x="0" y="571362"/>
            <a:ext cx="9144000" cy="0"/>
          </a:xfrm>
          <a:prstGeom prst="line">
            <a:avLst/>
          </a:prstGeom>
          <a:ln w="12700" cmpd="sng">
            <a:solidFill>
              <a:srgbClr val="CCCCCC"/>
            </a:solidFill>
          </a:ln>
        </p:spPr>
        <p:style>
          <a:lnRef idx="1">
            <a:schemeClr val="accent1"/>
          </a:lnRef>
          <a:fillRef idx="0">
            <a:schemeClr val="accent1"/>
          </a:fillRef>
          <a:effectRef idx="0">
            <a:schemeClr val="accent1"/>
          </a:effectRef>
          <a:fontRef idx="minor">
            <a:schemeClr val="tx1"/>
          </a:fontRef>
        </p:style>
      </p:cxnSp>
      <p:sp>
        <p:nvSpPr>
          <p:cNvPr id="30" name="Rettangolo 29">
            <a:extLst>
              <a:ext uri="{FF2B5EF4-FFF2-40B4-BE49-F238E27FC236}">
                <a16:creationId xmlns:a16="http://schemas.microsoft.com/office/drawing/2014/main" id="{4095B011-B65D-6747-8BED-A88CDCA76CD5}"/>
              </a:ext>
            </a:extLst>
          </p:cNvPr>
          <p:cNvSpPr/>
          <p:nvPr userDrawn="1"/>
        </p:nvSpPr>
        <p:spPr>
          <a:xfrm>
            <a:off x="9325704" y="768431"/>
            <a:ext cx="563273" cy="227512"/>
          </a:xfrm>
          <a:prstGeom prst="rect">
            <a:avLst/>
          </a:prstGeom>
          <a:solidFill>
            <a:schemeClr val="bg1"/>
          </a:solidFill>
          <a:ln w="25400" cap="flat" cmpd="sng" algn="ctr">
            <a:solidFill>
              <a:srgbClr val="FFFFFF">
                <a:lumMod val="85000"/>
              </a:srgbClr>
            </a:solid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000000"/>
                </a:solidFill>
                <a:effectLst/>
                <a:uLnTx/>
                <a:uFillTx/>
                <a:latin typeface="Montserrat" pitchFamily="2" charset="77"/>
                <a:ea typeface="+mn-ea"/>
                <a:cs typeface="+mn-cs"/>
              </a:rPr>
              <a:t>FFFFFF</a:t>
            </a:r>
          </a:p>
        </p:txBody>
      </p:sp>
      <p:sp>
        <p:nvSpPr>
          <p:cNvPr id="32" name="Rettangolo 31">
            <a:extLst>
              <a:ext uri="{FF2B5EF4-FFF2-40B4-BE49-F238E27FC236}">
                <a16:creationId xmlns:a16="http://schemas.microsoft.com/office/drawing/2014/main" id="{076B129B-DF7A-6A4B-AEEB-E6B591B8ECAB}"/>
              </a:ext>
            </a:extLst>
          </p:cNvPr>
          <p:cNvSpPr/>
          <p:nvPr userDrawn="1"/>
        </p:nvSpPr>
        <p:spPr>
          <a:xfrm>
            <a:off x="9325704" y="1067536"/>
            <a:ext cx="560590" cy="227512"/>
          </a:xfrm>
          <a:prstGeom prst="rect">
            <a:avLst/>
          </a:prstGeom>
          <a:solidFill>
            <a:schemeClr val="tx1"/>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000000</a:t>
            </a:r>
          </a:p>
        </p:txBody>
      </p:sp>
      <p:cxnSp>
        <p:nvCxnSpPr>
          <p:cNvPr id="33" name="Connettore 1 32">
            <a:extLst>
              <a:ext uri="{FF2B5EF4-FFF2-40B4-BE49-F238E27FC236}">
                <a16:creationId xmlns:a16="http://schemas.microsoft.com/office/drawing/2014/main" id="{14666717-9BE2-8D42-A38F-CC58C823871B}"/>
              </a:ext>
            </a:extLst>
          </p:cNvPr>
          <p:cNvCxnSpPr/>
          <p:nvPr userDrawn="1"/>
        </p:nvCxnSpPr>
        <p:spPr>
          <a:xfrm>
            <a:off x="9325704" y="1366642"/>
            <a:ext cx="708675" cy="0"/>
          </a:xfrm>
          <a:prstGeom prst="line">
            <a:avLst/>
          </a:prstGeom>
          <a:noFill/>
          <a:ln w="12700" cap="flat" cmpd="sng" algn="ctr">
            <a:solidFill>
              <a:srgbClr val="FFFFFF">
                <a:lumMod val="65000"/>
              </a:srgbClr>
            </a:solidFill>
            <a:prstDash val="solid"/>
          </a:ln>
          <a:effectLst/>
        </p:spPr>
      </p:cxnSp>
      <p:cxnSp>
        <p:nvCxnSpPr>
          <p:cNvPr id="34" name="Connettore 1 33">
            <a:extLst>
              <a:ext uri="{FF2B5EF4-FFF2-40B4-BE49-F238E27FC236}">
                <a16:creationId xmlns:a16="http://schemas.microsoft.com/office/drawing/2014/main" id="{58E89F8F-7F0E-E44C-A4CE-FFAA4A0745B4}"/>
              </a:ext>
            </a:extLst>
          </p:cNvPr>
          <p:cNvCxnSpPr/>
          <p:nvPr userDrawn="1"/>
        </p:nvCxnSpPr>
        <p:spPr>
          <a:xfrm>
            <a:off x="9325704" y="2036448"/>
            <a:ext cx="708675" cy="0"/>
          </a:xfrm>
          <a:prstGeom prst="line">
            <a:avLst/>
          </a:prstGeom>
          <a:noFill/>
          <a:ln w="12700" cap="flat" cmpd="sng" algn="ctr">
            <a:solidFill>
              <a:srgbClr val="FFFFFF">
                <a:lumMod val="65000"/>
              </a:srgbClr>
            </a:solidFill>
            <a:prstDash val="solid"/>
          </a:ln>
          <a:effectLst/>
        </p:spPr>
      </p:cxnSp>
      <p:grpSp>
        <p:nvGrpSpPr>
          <p:cNvPr id="35" name="Gruppo 34">
            <a:extLst>
              <a:ext uri="{FF2B5EF4-FFF2-40B4-BE49-F238E27FC236}">
                <a16:creationId xmlns:a16="http://schemas.microsoft.com/office/drawing/2014/main" id="{1BE7BBC3-CE81-4A46-8EF3-3A5C10DDAA66}"/>
              </a:ext>
            </a:extLst>
          </p:cNvPr>
          <p:cNvGrpSpPr/>
          <p:nvPr userDrawn="1"/>
        </p:nvGrpSpPr>
        <p:grpSpPr>
          <a:xfrm>
            <a:off x="9325704" y="2108043"/>
            <a:ext cx="778187" cy="2919457"/>
            <a:chOff x="9325704" y="1438234"/>
            <a:chExt cx="778187" cy="2919457"/>
          </a:xfrm>
        </p:grpSpPr>
        <p:sp>
          <p:nvSpPr>
            <p:cNvPr id="36" name="Rettangolo 35">
              <a:extLst>
                <a:ext uri="{FF2B5EF4-FFF2-40B4-BE49-F238E27FC236}">
                  <a16:creationId xmlns:a16="http://schemas.microsoft.com/office/drawing/2014/main" id="{3B8E26DA-5C2A-C84D-BA78-BDCAE17DA51E}"/>
                </a:ext>
              </a:extLst>
            </p:cNvPr>
            <p:cNvSpPr/>
            <p:nvPr userDrawn="1"/>
          </p:nvSpPr>
          <p:spPr>
            <a:xfrm>
              <a:off x="9325704" y="2036444"/>
              <a:ext cx="560590" cy="227512"/>
            </a:xfrm>
            <a:prstGeom prst="rect">
              <a:avLst/>
            </a:prstGeom>
            <a:solidFill>
              <a:schemeClr val="accent2"/>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017DC1</a:t>
              </a:r>
            </a:p>
          </p:txBody>
        </p:sp>
        <p:sp>
          <p:nvSpPr>
            <p:cNvPr id="37" name="Rettangolo 36">
              <a:extLst>
                <a:ext uri="{FF2B5EF4-FFF2-40B4-BE49-F238E27FC236}">
                  <a16:creationId xmlns:a16="http://schemas.microsoft.com/office/drawing/2014/main" id="{06EB44B5-55BD-0540-9EE4-0CD10EFB1DCF}"/>
                </a:ext>
              </a:extLst>
            </p:cNvPr>
            <p:cNvSpPr/>
            <p:nvPr userDrawn="1"/>
          </p:nvSpPr>
          <p:spPr>
            <a:xfrm>
              <a:off x="9325704" y="1438234"/>
              <a:ext cx="560591" cy="227512"/>
            </a:xfrm>
            <a:prstGeom prst="rect">
              <a:avLst/>
            </a:prstGeom>
            <a:solidFill>
              <a:schemeClr val="accent1"/>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002E54</a:t>
              </a:r>
            </a:p>
          </p:txBody>
        </p:sp>
        <p:sp>
          <p:nvSpPr>
            <p:cNvPr id="54" name="Rettangolo 53">
              <a:extLst>
                <a:ext uri="{FF2B5EF4-FFF2-40B4-BE49-F238E27FC236}">
                  <a16:creationId xmlns:a16="http://schemas.microsoft.com/office/drawing/2014/main" id="{F971E43E-CE84-0145-B5A9-97BFF69541D4}"/>
                </a:ext>
              </a:extLst>
            </p:cNvPr>
            <p:cNvSpPr/>
            <p:nvPr userDrawn="1"/>
          </p:nvSpPr>
          <p:spPr>
            <a:xfrm>
              <a:off x="9325704" y="1737339"/>
              <a:ext cx="560590" cy="227512"/>
            </a:xfrm>
            <a:prstGeom prst="rect">
              <a:avLst/>
            </a:prstGeom>
            <a:solidFill>
              <a:srgbClr val="004890"/>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004890</a:t>
              </a:r>
            </a:p>
          </p:txBody>
        </p:sp>
        <p:sp>
          <p:nvSpPr>
            <p:cNvPr id="55" name="Rettangolo 54">
              <a:extLst>
                <a:ext uri="{FF2B5EF4-FFF2-40B4-BE49-F238E27FC236}">
                  <a16:creationId xmlns:a16="http://schemas.microsoft.com/office/drawing/2014/main" id="{1FB218D3-68A8-6C4E-8C98-6C41FE73B69F}"/>
                </a:ext>
              </a:extLst>
            </p:cNvPr>
            <p:cNvSpPr/>
            <p:nvPr userDrawn="1"/>
          </p:nvSpPr>
          <p:spPr>
            <a:xfrm>
              <a:off x="9325704" y="2634654"/>
              <a:ext cx="560590" cy="227512"/>
            </a:xfrm>
            <a:prstGeom prst="rect">
              <a:avLst/>
            </a:prstGeom>
            <a:solidFill>
              <a:schemeClr val="accent3"/>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00BBE6</a:t>
              </a:r>
            </a:p>
          </p:txBody>
        </p:sp>
        <p:sp>
          <p:nvSpPr>
            <p:cNvPr id="56" name="Rettangolo 55">
              <a:extLst>
                <a:ext uri="{FF2B5EF4-FFF2-40B4-BE49-F238E27FC236}">
                  <a16:creationId xmlns:a16="http://schemas.microsoft.com/office/drawing/2014/main" id="{5EADF82C-A809-6B45-8277-F190ABC9EF3C}"/>
                </a:ext>
              </a:extLst>
            </p:cNvPr>
            <p:cNvSpPr/>
            <p:nvPr userDrawn="1"/>
          </p:nvSpPr>
          <p:spPr>
            <a:xfrm>
              <a:off x="9325704" y="3831074"/>
              <a:ext cx="560590" cy="227512"/>
            </a:xfrm>
            <a:prstGeom prst="rect">
              <a:avLst/>
            </a:prstGeom>
            <a:solidFill>
              <a:schemeClr val="accent6"/>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49BECD</a:t>
              </a:r>
            </a:p>
          </p:txBody>
        </p:sp>
        <p:sp>
          <p:nvSpPr>
            <p:cNvPr id="57" name="Rettangolo 56">
              <a:extLst>
                <a:ext uri="{FF2B5EF4-FFF2-40B4-BE49-F238E27FC236}">
                  <a16:creationId xmlns:a16="http://schemas.microsoft.com/office/drawing/2014/main" id="{984CFD56-D2F6-FC49-BB0B-5CA8ED222BEF}"/>
                </a:ext>
              </a:extLst>
            </p:cNvPr>
            <p:cNvSpPr/>
            <p:nvPr userDrawn="1"/>
          </p:nvSpPr>
          <p:spPr>
            <a:xfrm>
              <a:off x="9325704" y="3531969"/>
              <a:ext cx="560591" cy="227512"/>
            </a:xfrm>
            <a:prstGeom prst="rect">
              <a:avLst/>
            </a:prstGeom>
            <a:solidFill>
              <a:schemeClr val="accent5"/>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00799B</a:t>
              </a:r>
            </a:p>
          </p:txBody>
        </p:sp>
        <p:sp>
          <p:nvSpPr>
            <p:cNvPr id="58" name="Rettangolo 57">
              <a:extLst>
                <a:ext uri="{FF2B5EF4-FFF2-40B4-BE49-F238E27FC236}">
                  <a16:creationId xmlns:a16="http://schemas.microsoft.com/office/drawing/2014/main" id="{4517DFD2-3E98-DC4C-AC73-5DCED7E1A12A}"/>
                </a:ext>
              </a:extLst>
            </p:cNvPr>
            <p:cNvSpPr/>
            <p:nvPr userDrawn="1"/>
          </p:nvSpPr>
          <p:spPr>
            <a:xfrm>
              <a:off x="9325704" y="4130179"/>
              <a:ext cx="551979" cy="227512"/>
            </a:xfrm>
            <a:prstGeom prst="rect">
              <a:avLst/>
            </a:prstGeom>
            <a:solidFill>
              <a:srgbClr val="A0E3EA"/>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A0E3EA</a:t>
              </a:r>
            </a:p>
          </p:txBody>
        </p:sp>
        <p:sp>
          <p:nvSpPr>
            <p:cNvPr id="59" name="Rettangolo 58">
              <a:extLst>
                <a:ext uri="{FF2B5EF4-FFF2-40B4-BE49-F238E27FC236}">
                  <a16:creationId xmlns:a16="http://schemas.microsoft.com/office/drawing/2014/main" id="{604E3930-8F2F-D845-920A-CEF448DE492F}"/>
                </a:ext>
              </a:extLst>
            </p:cNvPr>
            <p:cNvSpPr/>
            <p:nvPr userDrawn="1"/>
          </p:nvSpPr>
          <p:spPr>
            <a:xfrm>
              <a:off x="9325704" y="3232864"/>
              <a:ext cx="560590" cy="227512"/>
            </a:xfrm>
            <a:prstGeom prst="rect">
              <a:avLst/>
            </a:prstGeom>
            <a:solidFill>
              <a:schemeClr val="accent4"/>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92E6FD</a:t>
              </a:r>
            </a:p>
          </p:txBody>
        </p:sp>
        <p:sp>
          <p:nvSpPr>
            <p:cNvPr id="60" name="Rettangolo 59">
              <a:extLst>
                <a:ext uri="{FF2B5EF4-FFF2-40B4-BE49-F238E27FC236}">
                  <a16:creationId xmlns:a16="http://schemas.microsoft.com/office/drawing/2014/main" id="{EA0CA6E4-A424-964D-9758-7D309F3B349D}"/>
                </a:ext>
              </a:extLst>
            </p:cNvPr>
            <p:cNvSpPr/>
            <p:nvPr userDrawn="1"/>
          </p:nvSpPr>
          <p:spPr>
            <a:xfrm>
              <a:off x="9325704" y="2335549"/>
              <a:ext cx="560590" cy="227512"/>
            </a:xfrm>
            <a:prstGeom prst="rect">
              <a:avLst/>
            </a:prstGeom>
            <a:solidFill>
              <a:srgbClr val="0096D8"/>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0096D8</a:t>
              </a:r>
            </a:p>
          </p:txBody>
        </p:sp>
        <p:sp>
          <p:nvSpPr>
            <p:cNvPr id="61" name="Rettangolo 60">
              <a:extLst>
                <a:ext uri="{FF2B5EF4-FFF2-40B4-BE49-F238E27FC236}">
                  <a16:creationId xmlns:a16="http://schemas.microsoft.com/office/drawing/2014/main" id="{1A0E645C-945A-AC46-AEBA-C081B856B269}"/>
                </a:ext>
              </a:extLst>
            </p:cNvPr>
            <p:cNvSpPr/>
            <p:nvPr userDrawn="1"/>
          </p:nvSpPr>
          <p:spPr>
            <a:xfrm>
              <a:off x="9325704" y="2933759"/>
              <a:ext cx="560590" cy="227512"/>
            </a:xfrm>
            <a:prstGeom prst="rect">
              <a:avLst/>
            </a:prstGeom>
            <a:solidFill>
              <a:srgbClr val="66D5F4"/>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66D5F4</a:t>
              </a:r>
            </a:p>
          </p:txBody>
        </p:sp>
        <p:sp>
          <p:nvSpPr>
            <p:cNvPr id="62" name="Ovale 61">
              <a:extLst>
                <a:ext uri="{FF2B5EF4-FFF2-40B4-BE49-F238E27FC236}">
                  <a16:creationId xmlns:a16="http://schemas.microsoft.com/office/drawing/2014/main" id="{E848202C-938A-6E4C-A8AD-600FBA5BD7A8}"/>
                </a:ext>
              </a:extLst>
            </p:cNvPr>
            <p:cNvSpPr/>
            <p:nvPr userDrawn="1"/>
          </p:nvSpPr>
          <p:spPr>
            <a:xfrm>
              <a:off x="9964866" y="1482477"/>
              <a:ext cx="139025" cy="139025"/>
            </a:xfrm>
            <a:prstGeom prst="ellipse">
              <a:avLst/>
            </a:prstGeom>
            <a:no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5</a:t>
              </a:r>
            </a:p>
          </p:txBody>
        </p:sp>
        <p:sp>
          <p:nvSpPr>
            <p:cNvPr id="73" name="Ovale 72">
              <a:extLst>
                <a:ext uri="{FF2B5EF4-FFF2-40B4-BE49-F238E27FC236}">
                  <a16:creationId xmlns:a16="http://schemas.microsoft.com/office/drawing/2014/main" id="{9BA9514D-D147-A441-A1F1-221A994A8D9F}"/>
                </a:ext>
              </a:extLst>
            </p:cNvPr>
            <p:cNvSpPr/>
            <p:nvPr userDrawn="1"/>
          </p:nvSpPr>
          <p:spPr>
            <a:xfrm>
              <a:off x="9964866" y="2080688"/>
              <a:ext cx="139025" cy="139025"/>
            </a:xfrm>
            <a:prstGeom prst="ellipse">
              <a:avLst/>
            </a:prstGeom>
            <a:no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6</a:t>
              </a:r>
            </a:p>
          </p:txBody>
        </p:sp>
        <p:sp>
          <p:nvSpPr>
            <p:cNvPr id="74" name="Ovale 73">
              <a:extLst>
                <a:ext uri="{FF2B5EF4-FFF2-40B4-BE49-F238E27FC236}">
                  <a16:creationId xmlns:a16="http://schemas.microsoft.com/office/drawing/2014/main" id="{9FF1715F-549C-4746-8359-A78E8CC0D028}"/>
                </a:ext>
              </a:extLst>
            </p:cNvPr>
            <p:cNvSpPr/>
            <p:nvPr userDrawn="1"/>
          </p:nvSpPr>
          <p:spPr>
            <a:xfrm>
              <a:off x="9964866" y="2678898"/>
              <a:ext cx="139025" cy="139025"/>
            </a:xfrm>
            <a:prstGeom prst="ellipse">
              <a:avLst/>
            </a:prstGeom>
            <a:no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7</a:t>
              </a:r>
            </a:p>
          </p:txBody>
        </p:sp>
        <p:sp>
          <p:nvSpPr>
            <p:cNvPr id="75" name="Ovale 74">
              <a:extLst>
                <a:ext uri="{FF2B5EF4-FFF2-40B4-BE49-F238E27FC236}">
                  <a16:creationId xmlns:a16="http://schemas.microsoft.com/office/drawing/2014/main" id="{FCA99F34-F3ED-2D4A-9E4E-01AFF3CBCCBA}"/>
                </a:ext>
              </a:extLst>
            </p:cNvPr>
            <p:cNvSpPr/>
            <p:nvPr userDrawn="1"/>
          </p:nvSpPr>
          <p:spPr>
            <a:xfrm>
              <a:off x="9964866" y="3277108"/>
              <a:ext cx="139025" cy="139025"/>
            </a:xfrm>
            <a:prstGeom prst="ellipse">
              <a:avLst/>
            </a:prstGeom>
            <a:no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8</a:t>
              </a:r>
            </a:p>
          </p:txBody>
        </p:sp>
        <p:sp>
          <p:nvSpPr>
            <p:cNvPr id="76" name="Ovale 75">
              <a:extLst>
                <a:ext uri="{FF2B5EF4-FFF2-40B4-BE49-F238E27FC236}">
                  <a16:creationId xmlns:a16="http://schemas.microsoft.com/office/drawing/2014/main" id="{0B5CFEF6-EAAB-FB43-B952-36B43715D6A0}"/>
                </a:ext>
              </a:extLst>
            </p:cNvPr>
            <p:cNvSpPr/>
            <p:nvPr userDrawn="1"/>
          </p:nvSpPr>
          <p:spPr>
            <a:xfrm>
              <a:off x="9964866" y="3576213"/>
              <a:ext cx="139025" cy="139025"/>
            </a:xfrm>
            <a:prstGeom prst="ellipse">
              <a:avLst/>
            </a:prstGeom>
            <a:no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9</a:t>
              </a:r>
            </a:p>
          </p:txBody>
        </p:sp>
        <p:sp>
          <p:nvSpPr>
            <p:cNvPr id="77" name="Ovale 76">
              <a:extLst>
                <a:ext uri="{FF2B5EF4-FFF2-40B4-BE49-F238E27FC236}">
                  <a16:creationId xmlns:a16="http://schemas.microsoft.com/office/drawing/2014/main" id="{E2AF52C1-3464-504A-8A4F-E74D563F43EC}"/>
                </a:ext>
              </a:extLst>
            </p:cNvPr>
            <p:cNvSpPr/>
            <p:nvPr userDrawn="1"/>
          </p:nvSpPr>
          <p:spPr>
            <a:xfrm>
              <a:off x="9964866" y="3875318"/>
              <a:ext cx="139025" cy="139025"/>
            </a:xfrm>
            <a:prstGeom prst="ellipse">
              <a:avLst/>
            </a:prstGeom>
            <a:no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10</a:t>
              </a:r>
            </a:p>
          </p:txBody>
        </p:sp>
      </p:grpSp>
      <p:sp>
        <p:nvSpPr>
          <p:cNvPr id="78" name="Ovale 77">
            <a:extLst>
              <a:ext uri="{FF2B5EF4-FFF2-40B4-BE49-F238E27FC236}">
                <a16:creationId xmlns:a16="http://schemas.microsoft.com/office/drawing/2014/main" id="{C892CD54-CBED-114B-952F-2527AB8BAD11}"/>
              </a:ext>
            </a:extLst>
          </p:cNvPr>
          <p:cNvSpPr/>
          <p:nvPr userDrawn="1"/>
        </p:nvSpPr>
        <p:spPr>
          <a:xfrm>
            <a:off x="9964866" y="1111780"/>
            <a:ext cx="139025" cy="139025"/>
          </a:xfrm>
          <a:prstGeom prst="ellipse">
            <a:avLst/>
          </a:prstGeom>
          <a:noFill/>
          <a:ln w="6350" cap="flat" cmpd="sng" algn="ctr">
            <a:solidFill>
              <a:srgbClr val="FFFFFF">
                <a:lumMod val="65000"/>
              </a:srgbClr>
            </a:solid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2</a:t>
            </a:r>
          </a:p>
        </p:txBody>
      </p:sp>
      <p:sp>
        <p:nvSpPr>
          <p:cNvPr id="79" name="Ovale 78">
            <a:extLst>
              <a:ext uri="{FF2B5EF4-FFF2-40B4-BE49-F238E27FC236}">
                <a16:creationId xmlns:a16="http://schemas.microsoft.com/office/drawing/2014/main" id="{245A8F9A-991A-8E4C-9AC3-50424384A3C1}"/>
              </a:ext>
            </a:extLst>
          </p:cNvPr>
          <p:cNvSpPr/>
          <p:nvPr userDrawn="1"/>
        </p:nvSpPr>
        <p:spPr>
          <a:xfrm>
            <a:off x="9964866" y="1781586"/>
            <a:ext cx="139025" cy="139025"/>
          </a:xfrm>
          <a:prstGeom prst="ellipse">
            <a:avLst/>
          </a:prstGeom>
          <a:noFill/>
          <a:ln w="6350" cap="flat" cmpd="sng" algn="ctr">
            <a:solidFill>
              <a:srgbClr val="FFFFFF">
                <a:lumMod val="65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4</a:t>
            </a:r>
          </a:p>
        </p:txBody>
      </p:sp>
      <p:sp>
        <p:nvSpPr>
          <p:cNvPr id="80" name="Ovale 79">
            <a:extLst>
              <a:ext uri="{FF2B5EF4-FFF2-40B4-BE49-F238E27FC236}">
                <a16:creationId xmlns:a16="http://schemas.microsoft.com/office/drawing/2014/main" id="{FE6E0B70-99B4-4F4B-A35E-D706E70293EF}"/>
              </a:ext>
            </a:extLst>
          </p:cNvPr>
          <p:cNvSpPr/>
          <p:nvPr userDrawn="1"/>
        </p:nvSpPr>
        <p:spPr>
          <a:xfrm>
            <a:off x="9964866" y="1482480"/>
            <a:ext cx="139025" cy="139025"/>
          </a:xfrm>
          <a:prstGeom prst="ellipse">
            <a:avLst/>
          </a:prstGeom>
          <a:noFill/>
          <a:ln w="6350" cap="flat" cmpd="sng" algn="ctr">
            <a:solidFill>
              <a:srgbClr val="FFFFFF">
                <a:lumMod val="65000"/>
              </a:srgbClr>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3</a:t>
            </a:r>
          </a:p>
        </p:txBody>
      </p:sp>
      <p:sp>
        <p:nvSpPr>
          <p:cNvPr id="81" name="Ovale 80">
            <a:extLst>
              <a:ext uri="{FF2B5EF4-FFF2-40B4-BE49-F238E27FC236}">
                <a16:creationId xmlns:a16="http://schemas.microsoft.com/office/drawing/2014/main" id="{A6DBBE19-BA06-7449-846A-C3560F79CF1D}"/>
              </a:ext>
            </a:extLst>
          </p:cNvPr>
          <p:cNvSpPr/>
          <p:nvPr userDrawn="1"/>
        </p:nvSpPr>
        <p:spPr>
          <a:xfrm>
            <a:off x="9964866" y="812675"/>
            <a:ext cx="139025" cy="139025"/>
          </a:xfrm>
          <a:prstGeom prst="ellipse">
            <a:avLst/>
          </a:prstGeom>
          <a:noFill/>
          <a:ln w="6350" cap="flat" cmpd="sng" algn="ctr">
            <a:solidFill>
              <a:srgbClr val="FFFFFF">
                <a:lumMod val="65000"/>
              </a:srgbClr>
            </a:solid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600" b="1" i="0" u="none" strike="noStrike" kern="0" cap="none" spc="0" normalizeH="0" baseline="0" noProof="0">
                <a:ln>
                  <a:noFill/>
                </a:ln>
                <a:solidFill>
                  <a:schemeClr val="tx1">
                    <a:lumMod val="50000"/>
                    <a:lumOff val="50000"/>
                  </a:schemeClr>
                </a:solidFill>
                <a:effectLst/>
                <a:uLnTx/>
                <a:uFillTx/>
                <a:latin typeface="Montserrat" pitchFamily="2" charset="77"/>
                <a:ea typeface="+mn-ea"/>
                <a:cs typeface="+mn-cs"/>
              </a:rPr>
              <a:t>1</a:t>
            </a:r>
          </a:p>
        </p:txBody>
      </p:sp>
      <p:sp>
        <p:nvSpPr>
          <p:cNvPr id="82" name="Rettangolo 81">
            <a:extLst>
              <a:ext uri="{FF2B5EF4-FFF2-40B4-BE49-F238E27FC236}">
                <a16:creationId xmlns:a16="http://schemas.microsoft.com/office/drawing/2014/main" id="{C962A0FC-9D8D-754A-B56D-2623509109EE}"/>
              </a:ext>
            </a:extLst>
          </p:cNvPr>
          <p:cNvSpPr/>
          <p:nvPr userDrawn="1"/>
        </p:nvSpPr>
        <p:spPr>
          <a:xfrm>
            <a:off x="9325704" y="1737342"/>
            <a:ext cx="551979" cy="227512"/>
          </a:xfrm>
          <a:prstGeom prst="rect">
            <a:avLst/>
          </a:prstGeom>
          <a:solidFill>
            <a:schemeClr val="tx2"/>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FF655C</a:t>
            </a:r>
          </a:p>
        </p:txBody>
      </p:sp>
      <p:sp>
        <p:nvSpPr>
          <p:cNvPr id="83" name="Rettangolo 82">
            <a:extLst>
              <a:ext uri="{FF2B5EF4-FFF2-40B4-BE49-F238E27FC236}">
                <a16:creationId xmlns:a16="http://schemas.microsoft.com/office/drawing/2014/main" id="{E8BF5BB4-DDAE-9043-BE28-BA261BB6718E}"/>
              </a:ext>
            </a:extLst>
          </p:cNvPr>
          <p:cNvSpPr/>
          <p:nvPr userDrawn="1"/>
        </p:nvSpPr>
        <p:spPr>
          <a:xfrm>
            <a:off x="9325704" y="1438236"/>
            <a:ext cx="551979" cy="227512"/>
          </a:xfrm>
          <a:prstGeom prst="rect">
            <a:avLst/>
          </a:prstGeom>
          <a:solidFill>
            <a:schemeClr val="bg2"/>
          </a:solidFill>
          <a:ln w="25400" cap="flat" cmpd="sng" algn="ctr">
            <a:noFill/>
            <a:prstDash val="soli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1" i="0" u="none" strike="noStrike" kern="0" cap="none" spc="0" normalizeH="0" baseline="0" noProof="0">
                <a:ln>
                  <a:noFill/>
                </a:ln>
                <a:solidFill>
                  <a:srgbClr val="FFFFFF"/>
                </a:solidFill>
                <a:effectLst/>
                <a:uLnTx/>
                <a:uFillTx/>
                <a:latin typeface="Montserrat" pitchFamily="2" charset="77"/>
                <a:ea typeface="+mn-ea"/>
                <a:cs typeface="+mn-cs"/>
              </a:rPr>
              <a:t>16AAFF</a:t>
            </a:r>
          </a:p>
        </p:txBody>
      </p:sp>
      <p:grpSp>
        <p:nvGrpSpPr>
          <p:cNvPr id="10" name="Gruppo 9">
            <a:extLst>
              <a:ext uri="{FF2B5EF4-FFF2-40B4-BE49-F238E27FC236}">
                <a16:creationId xmlns:a16="http://schemas.microsoft.com/office/drawing/2014/main" id="{9B5CA826-0F03-EF93-4357-33AF0A92C10F}"/>
              </a:ext>
            </a:extLst>
          </p:cNvPr>
          <p:cNvGrpSpPr/>
          <p:nvPr userDrawn="1"/>
        </p:nvGrpSpPr>
        <p:grpSpPr>
          <a:xfrm>
            <a:off x="172398" y="209058"/>
            <a:ext cx="176220" cy="175849"/>
            <a:chOff x="172398" y="209058"/>
            <a:chExt cx="176220" cy="175849"/>
          </a:xfrm>
        </p:grpSpPr>
        <p:sp>
          <p:nvSpPr>
            <p:cNvPr id="11" name="Figura a mano libera 10">
              <a:extLst>
                <a:ext uri="{FF2B5EF4-FFF2-40B4-BE49-F238E27FC236}">
                  <a16:creationId xmlns:a16="http://schemas.microsoft.com/office/drawing/2014/main" id="{D08D02AB-C8C3-DD5D-FCE8-FD280CAEAD4D}"/>
                </a:ext>
              </a:extLst>
            </p:cNvPr>
            <p:cNvSpPr/>
            <p:nvPr userDrawn="1"/>
          </p:nvSpPr>
          <p:spPr>
            <a:xfrm>
              <a:off x="172398" y="209058"/>
              <a:ext cx="176220" cy="175849"/>
            </a:xfrm>
            <a:custGeom>
              <a:avLst/>
              <a:gdLst>
                <a:gd name="connsiteX0" fmla="*/ 327356 w 378802"/>
                <a:gd name="connsiteY0" fmla="*/ 51319 h 378004"/>
                <a:gd name="connsiteX1" fmla="*/ 78997 w 378802"/>
                <a:gd name="connsiteY1" fmla="*/ 51319 h 378004"/>
                <a:gd name="connsiteX2" fmla="*/ 68241 w 378802"/>
                <a:gd name="connsiteY2" fmla="*/ 287362 h 378004"/>
                <a:gd name="connsiteX3" fmla="*/ 0 w 378802"/>
                <a:gd name="connsiteY3" fmla="*/ 355475 h 378004"/>
                <a:gd name="connsiteX4" fmla="*/ 22560 w 378802"/>
                <a:gd name="connsiteY4" fmla="*/ 378005 h 378004"/>
                <a:gd name="connsiteX5" fmla="*/ 120890 w 378802"/>
                <a:gd name="connsiteY5" fmla="*/ 279887 h 378004"/>
                <a:gd name="connsiteX6" fmla="*/ 98321 w 378802"/>
                <a:gd name="connsiteY6" fmla="*/ 257376 h 378004"/>
                <a:gd name="connsiteX7" fmla="*/ 90982 w 378802"/>
                <a:gd name="connsiteY7" fmla="*/ 264709 h 378004"/>
                <a:gd name="connsiteX8" fmla="*/ 101595 w 378802"/>
                <a:gd name="connsiteY8" fmla="*/ 73849 h 378004"/>
                <a:gd name="connsiteX9" fmla="*/ 304806 w 378802"/>
                <a:gd name="connsiteY9" fmla="*/ 73849 h 378004"/>
                <a:gd name="connsiteX10" fmla="*/ 304806 w 378802"/>
                <a:gd name="connsiteY10" fmla="*/ 276629 h 378004"/>
                <a:gd name="connsiteX11" fmla="*/ 302987 w 378802"/>
                <a:gd name="connsiteY11" fmla="*/ 278244 h 378004"/>
                <a:gd name="connsiteX12" fmla="*/ 325614 w 378802"/>
                <a:gd name="connsiteY12" fmla="*/ 300821 h 378004"/>
                <a:gd name="connsiteX13" fmla="*/ 327365 w 378802"/>
                <a:gd name="connsiteY13" fmla="*/ 299159 h 378004"/>
                <a:gd name="connsiteX14" fmla="*/ 327356 w 378802"/>
                <a:gd name="connsiteY14" fmla="*/ 51319 h 37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8802" h="378004">
                  <a:moveTo>
                    <a:pt x="327356" y="51319"/>
                  </a:moveTo>
                  <a:cubicBezTo>
                    <a:pt x="258791" y="-17106"/>
                    <a:pt x="147600" y="-17106"/>
                    <a:pt x="78997" y="51319"/>
                  </a:cubicBezTo>
                  <a:cubicBezTo>
                    <a:pt x="14231" y="115974"/>
                    <a:pt x="10680" y="218518"/>
                    <a:pt x="68241" y="287362"/>
                  </a:cubicBezTo>
                  <a:lnTo>
                    <a:pt x="0" y="355475"/>
                  </a:lnTo>
                  <a:lnTo>
                    <a:pt x="22560" y="378005"/>
                  </a:lnTo>
                  <a:lnTo>
                    <a:pt x="120890" y="279887"/>
                  </a:lnTo>
                  <a:lnTo>
                    <a:pt x="98321" y="257376"/>
                  </a:lnTo>
                  <a:lnTo>
                    <a:pt x="90982" y="264709"/>
                  </a:lnTo>
                  <a:cubicBezTo>
                    <a:pt x="45786" y="208403"/>
                    <a:pt x="49298" y="126043"/>
                    <a:pt x="101595" y="73849"/>
                  </a:cubicBezTo>
                  <a:cubicBezTo>
                    <a:pt x="157710" y="17857"/>
                    <a:pt x="248672" y="17857"/>
                    <a:pt x="304806" y="73849"/>
                  </a:cubicBezTo>
                  <a:cubicBezTo>
                    <a:pt x="360910" y="129852"/>
                    <a:pt x="360910" y="220627"/>
                    <a:pt x="304806" y="276629"/>
                  </a:cubicBezTo>
                  <a:cubicBezTo>
                    <a:pt x="304215" y="277199"/>
                    <a:pt x="303578" y="277674"/>
                    <a:pt x="302987" y="278244"/>
                  </a:cubicBezTo>
                  <a:lnTo>
                    <a:pt x="325614" y="300821"/>
                  </a:lnTo>
                  <a:cubicBezTo>
                    <a:pt x="326194" y="300251"/>
                    <a:pt x="326804" y="299729"/>
                    <a:pt x="327365" y="299159"/>
                  </a:cubicBezTo>
                  <a:cubicBezTo>
                    <a:pt x="395949" y="230714"/>
                    <a:pt x="395949" y="119755"/>
                    <a:pt x="327356" y="51319"/>
                  </a:cubicBezTo>
                </a:path>
              </a:pathLst>
            </a:custGeom>
            <a:solidFill>
              <a:srgbClr val="002E54"/>
            </a:solidFill>
            <a:ln w="9507" cap="flat">
              <a:noFill/>
              <a:prstDash val="solid"/>
              <a:miter/>
            </a:ln>
          </p:spPr>
          <p:txBody>
            <a:bodyPr rtlCol="0" anchor="ctr"/>
            <a:lstStyle/>
            <a:p>
              <a:endParaRPr lang="it-IT" b="0" i="0">
                <a:latin typeface="Montserrat" pitchFamily="2" charset="77"/>
              </a:endParaRPr>
            </a:p>
          </p:txBody>
        </p:sp>
        <p:sp>
          <p:nvSpPr>
            <p:cNvPr id="12" name="Figura a mano libera 11">
              <a:extLst>
                <a:ext uri="{FF2B5EF4-FFF2-40B4-BE49-F238E27FC236}">
                  <a16:creationId xmlns:a16="http://schemas.microsoft.com/office/drawing/2014/main" id="{E6E99F2B-09CB-803B-323E-8D0BF169C1F5}"/>
                </a:ext>
              </a:extLst>
            </p:cNvPr>
            <p:cNvSpPr/>
            <p:nvPr userDrawn="1"/>
          </p:nvSpPr>
          <p:spPr>
            <a:xfrm>
              <a:off x="200082" y="223877"/>
              <a:ext cx="114112" cy="133385"/>
            </a:xfrm>
            <a:custGeom>
              <a:avLst/>
              <a:gdLst>
                <a:gd name="connsiteX0" fmla="*/ 220918 w 245295"/>
                <a:gd name="connsiteY0" fmla="*/ 223859 h 286722"/>
                <a:gd name="connsiteX1" fmla="*/ 64664 w 245295"/>
                <a:gd name="connsiteY1" fmla="*/ 222235 h 286722"/>
                <a:gd name="connsiteX2" fmla="*/ 64664 w 245295"/>
                <a:gd name="connsiteY2" fmla="*/ 64524 h 286722"/>
                <a:gd name="connsiteX3" fmla="*/ 222707 w 245295"/>
                <a:gd name="connsiteY3" fmla="*/ 64524 h 286722"/>
                <a:gd name="connsiteX4" fmla="*/ 245296 w 245295"/>
                <a:gd name="connsiteY4" fmla="*/ 41994 h 286722"/>
                <a:gd name="connsiteX5" fmla="*/ 42085 w 245295"/>
                <a:gd name="connsiteY5" fmla="*/ 41994 h 286722"/>
                <a:gd name="connsiteX6" fmla="*/ 42085 w 245295"/>
                <a:gd name="connsiteY6" fmla="*/ 244774 h 286722"/>
                <a:gd name="connsiteX7" fmla="*/ 243497 w 245295"/>
                <a:gd name="connsiteY7" fmla="*/ 246398 h 286722"/>
                <a:gd name="connsiteX8" fmla="*/ 220918 w 245295"/>
                <a:gd name="connsiteY8" fmla="*/ 223859 h 28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95" h="286722">
                  <a:moveTo>
                    <a:pt x="220918" y="223859"/>
                  </a:moveTo>
                  <a:cubicBezTo>
                    <a:pt x="177150" y="265699"/>
                    <a:pt x="107728" y="265205"/>
                    <a:pt x="64664" y="222235"/>
                  </a:cubicBezTo>
                  <a:cubicBezTo>
                    <a:pt x="21020" y="178675"/>
                    <a:pt x="21020" y="108074"/>
                    <a:pt x="64664" y="64524"/>
                  </a:cubicBezTo>
                  <a:cubicBezTo>
                    <a:pt x="108309" y="20975"/>
                    <a:pt x="179073" y="20975"/>
                    <a:pt x="222707" y="64524"/>
                  </a:cubicBezTo>
                  <a:lnTo>
                    <a:pt x="245296" y="41994"/>
                  </a:lnTo>
                  <a:cubicBezTo>
                    <a:pt x="189172" y="-13998"/>
                    <a:pt x="98200" y="-13998"/>
                    <a:pt x="42085" y="41994"/>
                  </a:cubicBezTo>
                  <a:cubicBezTo>
                    <a:pt x="-14028" y="97997"/>
                    <a:pt x="-14028" y="188772"/>
                    <a:pt x="42085" y="244774"/>
                  </a:cubicBezTo>
                  <a:cubicBezTo>
                    <a:pt x="97609" y="300197"/>
                    <a:pt x="187249" y="300662"/>
                    <a:pt x="243497" y="246398"/>
                  </a:cubicBezTo>
                  <a:lnTo>
                    <a:pt x="220918" y="223859"/>
                  </a:lnTo>
                  <a:close/>
                </a:path>
              </a:pathLst>
            </a:custGeom>
            <a:solidFill>
              <a:srgbClr val="91B9D0"/>
            </a:solidFill>
            <a:ln w="9507" cap="flat">
              <a:noFill/>
              <a:prstDash val="solid"/>
              <a:miter/>
            </a:ln>
          </p:spPr>
          <p:txBody>
            <a:bodyPr rtlCol="0" anchor="ctr"/>
            <a:lstStyle/>
            <a:p>
              <a:endParaRPr lang="it-IT" b="0" i="0">
                <a:latin typeface="Montserrat" pitchFamily="2" charset="77"/>
              </a:endParaRPr>
            </a:p>
          </p:txBody>
        </p:sp>
        <p:sp>
          <p:nvSpPr>
            <p:cNvPr id="13" name="Figura a mano libera 12">
              <a:extLst>
                <a:ext uri="{FF2B5EF4-FFF2-40B4-BE49-F238E27FC236}">
                  <a16:creationId xmlns:a16="http://schemas.microsoft.com/office/drawing/2014/main" id="{68A05360-F50C-D59D-2663-74FD6CBEB162}"/>
                </a:ext>
              </a:extLst>
            </p:cNvPr>
            <p:cNvSpPr/>
            <p:nvPr userDrawn="1"/>
          </p:nvSpPr>
          <p:spPr>
            <a:xfrm>
              <a:off x="292350" y="253881"/>
              <a:ext cx="26560" cy="74132"/>
            </a:xfrm>
            <a:custGeom>
              <a:avLst/>
              <a:gdLst>
                <a:gd name="connsiteX0" fmla="*/ 24359 w 57093"/>
                <a:gd name="connsiteY0" fmla="*/ 28 h 159353"/>
                <a:gd name="connsiteX1" fmla="*/ 24321 w 57093"/>
                <a:gd name="connsiteY1" fmla="*/ 0 h 159353"/>
                <a:gd name="connsiteX2" fmla="*/ 1733 w 57093"/>
                <a:gd name="connsiteY2" fmla="*/ 22530 h 159353"/>
                <a:gd name="connsiteX3" fmla="*/ 1799 w 57093"/>
                <a:gd name="connsiteY3" fmla="*/ 22559 h 159353"/>
                <a:gd name="connsiteX4" fmla="*/ 1799 w 57093"/>
                <a:gd name="connsiteY4" fmla="*/ 135209 h 159353"/>
                <a:gd name="connsiteX5" fmla="*/ 0 w 57093"/>
                <a:gd name="connsiteY5" fmla="*/ 136823 h 159353"/>
                <a:gd name="connsiteX6" fmla="*/ 22579 w 57093"/>
                <a:gd name="connsiteY6" fmla="*/ 159353 h 159353"/>
                <a:gd name="connsiteX7" fmla="*/ 24368 w 57093"/>
                <a:gd name="connsiteY7" fmla="*/ 157739 h 159353"/>
                <a:gd name="connsiteX8" fmla="*/ 24359 w 57093"/>
                <a:gd name="connsiteY8" fmla="*/ 28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093" h="159353">
                  <a:moveTo>
                    <a:pt x="24359" y="28"/>
                  </a:moveTo>
                  <a:cubicBezTo>
                    <a:pt x="24359" y="28"/>
                    <a:pt x="24340" y="9"/>
                    <a:pt x="24321" y="0"/>
                  </a:cubicBezTo>
                  <a:lnTo>
                    <a:pt x="1733" y="22530"/>
                  </a:lnTo>
                  <a:cubicBezTo>
                    <a:pt x="1752" y="22530"/>
                    <a:pt x="1771" y="22539"/>
                    <a:pt x="1799" y="22559"/>
                  </a:cubicBezTo>
                  <a:cubicBezTo>
                    <a:pt x="32935" y="53656"/>
                    <a:pt x="32935" y="104111"/>
                    <a:pt x="1799" y="135209"/>
                  </a:cubicBezTo>
                  <a:cubicBezTo>
                    <a:pt x="1209" y="135788"/>
                    <a:pt x="590" y="136272"/>
                    <a:pt x="0" y="136823"/>
                  </a:cubicBezTo>
                  <a:lnTo>
                    <a:pt x="22579" y="159353"/>
                  </a:lnTo>
                  <a:cubicBezTo>
                    <a:pt x="23160" y="158783"/>
                    <a:pt x="23788" y="158308"/>
                    <a:pt x="24368" y="157739"/>
                  </a:cubicBezTo>
                  <a:cubicBezTo>
                    <a:pt x="68003" y="114179"/>
                    <a:pt x="68003" y="43588"/>
                    <a:pt x="24359" y="28"/>
                  </a:cubicBezTo>
                </a:path>
              </a:pathLst>
            </a:custGeom>
            <a:solidFill>
              <a:srgbClr val="002E54"/>
            </a:solidFill>
            <a:ln w="9507" cap="flat">
              <a:noFill/>
              <a:prstDash val="solid"/>
              <a:miter/>
            </a:ln>
          </p:spPr>
          <p:txBody>
            <a:bodyPr rtlCol="0" anchor="ctr"/>
            <a:lstStyle/>
            <a:p>
              <a:endParaRPr lang="it-IT" b="0" i="0">
                <a:latin typeface="Montserrat" pitchFamily="2" charset="77"/>
              </a:endParaRPr>
            </a:p>
          </p:txBody>
        </p:sp>
      </p:grpSp>
    </p:spTree>
    <p:extLst>
      <p:ext uri="{BB962C8B-B14F-4D97-AF65-F5344CB8AC3E}">
        <p14:creationId xmlns:p14="http://schemas.microsoft.com/office/powerpoint/2010/main" val="424395689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7" r:id="rId6"/>
    <p:sldLayoutId id="2147483708" r:id="rId7"/>
    <p:sldLayoutId id="2147483711" r:id="rId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chart" Target="../charts/chart2.xml"/><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chart" Target="../charts/chart3.xml"/><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27.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9">
            <a:extLst>
              <a:ext uri="{FF2B5EF4-FFF2-40B4-BE49-F238E27FC236}">
                <a16:creationId xmlns:a16="http://schemas.microsoft.com/office/drawing/2014/main" id="{7188C646-57A6-B649-97FB-28BCCE7BF5BC}"/>
              </a:ext>
            </a:extLst>
          </p:cNvPr>
          <p:cNvSpPr>
            <a:spLocks noGrp="1"/>
          </p:cNvSpPr>
          <p:nvPr>
            <p:ph type="title"/>
          </p:nvPr>
        </p:nvSpPr>
        <p:spPr>
          <a:xfrm>
            <a:off x="4078509" y="1797754"/>
            <a:ext cx="4466136" cy="1027478"/>
          </a:xfrm>
        </p:spPr>
        <p:txBody>
          <a:bodyPr/>
          <a:lstStyle/>
          <a:p>
            <a:pPr lvl="0"/>
            <a:r>
              <a:rPr lang="it-IT" dirty="0"/>
              <a:t>L’approccio teorico-pratico all’utilizzo della AI</a:t>
            </a:r>
          </a:p>
        </p:txBody>
      </p:sp>
      <p:sp>
        <p:nvSpPr>
          <p:cNvPr id="2" name="Segnaposto testo 1"/>
          <p:cNvSpPr>
            <a:spLocks noGrp="1"/>
          </p:cNvSpPr>
          <p:nvPr>
            <p:ph type="body" sz="quarter" idx="10"/>
          </p:nvPr>
        </p:nvSpPr>
        <p:spPr>
          <a:xfrm>
            <a:off x="4078508" y="2825232"/>
            <a:ext cx="4466136" cy="788936"/>
          </a:xfrm>
        </p:spPr>
        <p:txBody>
          <a:bodyPr/>
          <a:lstStyle/>
          <a:p>
            <a:pPr lvl="0"/>
            <a:r>
              <a:rPr lang="it-IT" dirty="0"/>
              <a:t>AI Generativa in sanità: lo scenario in Italia</a:t>
            </a:r>
          </a:p>
        </p:txBody>
      </p:sp>
      <p:sp>
        <p:nvSpPr>
          <p:cNvPr id="3" name="Segnaposto testo 2"/>
          <p:cNvSpPr>
            <a:spLocks noGrp="1"/>
          </p:cNvSpPr>
          <p:nvPr>
            <p:ph type="body" sz="quarter" idx="11"/>
          </p:nvPr>
        </p:nvSpPr>
        <p:spPr>
          <a:xfrm>
            <a:off x="4078508" y="1581754"/>
            <a:ext cx="4466135" cy="216000"/>
          </a:xfrm>
        </p:spPr>
        <p:txBody>
          <a:bodyPr/>
          <a:lstStyle/>
          <a:p>
            <a:r>
              <a:rPr lang="it-IT" dirty="0"/>
              <a:t>Osservatorio Sanità Digitale</a:t>
            </a:r>
          </a:p>
        </p:txBody>
      </p:sp>
      <p:sp>
        <p:nvSpPr>
          <p:cNvPr id="4" name="Segnaposto testo 3"/>
          <p:cNvSpPr>
            <a:spLocks noGrp="1"/>
          </p:cNvSpPr>
          <p:nvPr>
            <p:ph type="body" sz="quarter" idx="12"/>
          </p:nvPr>
        </p:nvSpPr>
        <p:spPr>
          <a:xfrm>
            <a:off x="4078508" y="1361975"/>
            <a:ext cx="4466135" cy="216000"/>
          </a:xfrm>
        </p:spPr>
        <p:txBody>
          <a:bodyPr/>
          <a:lstStyle/>
          <a:p>
            <a:r>
              <a:rPr lang="it-IT" dirty="0"/>
              <a:t>28.05.2025</a:t>
            </a:r>
          </a:p>
        </p:txBody>
      </p:sp>
    </p:spTree>
    <p:extLst>
      <p:ext uri="{BB962C8B-B14F-4D97-AF65-F5344CB8AC3E}">
        <p14:creationId xmlns:p14="http://schemas.microsoft.com/office/powerpoint/2010/main" val="3003141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192DD7-42AB-ABE9-F2AE-FDE6363C0AEE}"/>
              </a:ext>
            </a:extLst>
          </p:cNvPr>
          <p:cNvSpPr>
            <a:spLocks noGrp="1"/>
          </p:cNvSpPr>
          <p:nvPr>
            <p:ph type="title"/>
          </p:nvPr>
        </p:nvSpPr>
        <p:spPr/>
        <p:txBody>
          <a:bodyPr/>
          <a:lstStyle/>
          <a:p>
            <a:r>
              <a:rPr lang="it-IT"/>
              <a:t>…ma non mancano le criticità associate all’AI percepite dai medici</a:t>
            </a:r>
          </a:p>
        </p:txBody>
      </p:sp>
      <p:sp>
        <p:nvSpPr>
          <p:cNvPr id="3" name="Segnaposto numero diapositiva 2">
            <a:extLst>
              <a:ext uri="{FF2B5EF4-FFF2-40B4-BE49-F238E27FC236}">
                <a16:creationId xmlns:a16="http://schemas.microsoft.com/office/drawing/2014/main" id="{C39AB2FB-DD55-A13D-02F7-629D73FBF2E8}"/>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10</a:t>
            </a:fld>
            <a:endParaRPr lang="it-IT"/>
          </a:p>
        </p:txBody>
      </p:sp>
      <p:pic>
        <p:nvPicPr>
          <p:cNvPr id="9" name="Immagine 8">
            <a:extLst>
              <a:ext uri="{FF2B5EF4-FFF2-40B4-BE49-F238E27FC236}">
                <a16:creationId xmlns:a16="http://schemas.microsoft.com/office/drawing/2014/main" id="{6AA160D6-1E65-3E56-7209-ED60A2F4EA65}"/>
              </a:ext>
            </a:extLst>
          </p:cNvPr>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0" y="567583"/>
            <a:ext cx="4124739" cy="4124739"/>
          </a:xfrm>
          <a:prstGeom prst="rect">
            <a:avLst/>
          </a:prstGeom>
          <a:ln>
            <a:noFill/>
          </a:ln>
          <a:effectLst>
            <a:softEdge rad="112500"/>
          </a:effectLst>
        </p:spPr>
      </p:pic>
      <p:sp>
        <p:nvSpPr>
          <p:cNvPr id="10" name="Fumetto 2 9">
            <a:extLst>
              <a:ext uri="{FF2B5EF4-FFF2-40B4-BE49-F238E27FC236}">
                <a16:creationId xmlns:a16="http://schemas.microsoft.com/office/drawing/2014/main" id="{B5C2A43C-FE13-864B-F38B-ECA20B2C6AC2}"/>
              </a:ext>
            </a:extLst>
          </p:cNvPr>
          <p:cNvSpPr/>
          <p:nvPr/>
        </p:nvSpPr>
        <p:spPr>
          <a:xfrm>
            <a:off x="3960627" y="2019606"/>
            <a:ext cx="5103857" cy="1104288"/>
          </a:xfrm>
          <a:prstGeom prst="wedgeRoundRectCallout">
            <a:avLst>
              <a:gd name="adj1" fmla="val -56776"/>
              <a:gd name="adj2" fmla="val 6372"/>
              <a:gd name="adj3" fmla="val 16667"/>
            </a:avLst>
          </a:prstGeom>
          <a:solidFill>
            <a:schemeClr val="bg1">
              <a:alpha val="76471"/>
            </a:schemeClr>
          </a:solidFill>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gn="ctr"/>
            <a:r>
              <a:rPr lang="it-IT">
                <a:solidFill>
                  <a:schemeClr val="accent1"/>
                </a:solidFill>
                <a:latin typeface="Montserrat" pitchFamily="2" charset="77"/>
              </a:rPr>
              <a:t>La </a:t>
            </a:r>
            <a:r>
              <a:rPr lang="it-IT" b="1">
                <a:solidFill>
                  <a:schemeClr val="accent1"/>
                </a:solidFill>
                <a:latin typeface="Montserrat" pitchFamily="2" charset="77"/>
              </a:rPr>
              <a:t>mancanza di spiegazioni </a:t>
            </a:r>
            <a:r>
              <a:rPr lang="it-IT">
                <a:solidFill>
                  <a:schemeClr val="accent1"/>
                </a:solidFill>
                <a:latin typeface="Montserrat" pitchFamily="2" charset="77"/>
              </a:rPr>
              <a:t>nelle decisioni dell'AI può creare problemi nella pratica clinica</a:t>
            </a:r>
          </a:p>
          <a:p>
            <a:pPr algn="ctr"/>
            <a:r>
              <a:rPr lang="it-IT" sz="1200">
                <a:solidFill>
                  <a:schemeClr val="accent1"/>
                </a:solidFill>
                <a:latin typeface="Montserrat" pitchFamily="2" charset="77"/>
              </a:rPr>
              <a:t>(55% specialisti, 47% MMG)</a:t>
            </a:r>
          </a:p>
        </p:txBody>
      </p:sp>
      <p:sp>
        <p:nvSpPr>
          <p:cNvPr id="11" name="Fumetto 2 10">
            <a:extLst>
              <a:ext uri="{FF2B5EF4-FFF2-40B4-BE49-F238E27FC236}">
                <a16:creationId xmlns:a16="http://schemas.microsoft.com/office/drawing/2014/main" id="{C53C0437-9E90-135C-E1AF-B81DA7172032}"/>
              </a:ext>
            </a:extLst>
          </p:cNvPr>
          <p:cNvSpPr/>
          <p:nvPr/>
        </p:nvSpPr>
        <p:spPr>
          <a:xfrm>
            <a:off x="3960628" y="680829"/>
            <a:ext cx="5103857" cy="1104288"/>
          </a:xfrm>
          <a:prstGeom prst="wedgeRoundRectCallout">
            <a:avLst>
              <a:gd name="adj1" fmla="val -55802"/>
              <a:gd name="adj2" fmla="val 35901"/>
              <a:gd name="adj3" fmla="val 16667"/>
            </a:avLst>
          </a:prstGeom>
          <a:solidFill>
            <a:schemeClr val="bg1">
              <a:alpha val="76471"/>
            </a:schemeClr>
          </a:solidFill>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gn="ctr"/>
            <a:r>
              <a:rPr lang="it-IT">
                <a:solidFill>
                  <a:schemeClr val="accent1"/>
                </a:solidFill>
                <a:latin typeface="Montserrat" pitchFamily="2" charset="77"/>
              </a:rPr>
              <a:t>L'adozione dell'AI potrebbe introdurre </a:t>
            </a:r>
            <a:r>
              <a:rPr lang="it-IT" b="1">
                <a:solidFill>
                  <a:schemeClr val="accent1"/>
                </a:solidFill>
                <a:latin typeface="Montserrat" pitchFamily="2" charset="77"/>
              </a:rPr>
              <a:t>nuove responsabilità medico-legali </a:t>
            </a:r>
            <a:r>
              <a:rPr lang="it-IT">
                <a:solidFill>
                  <a:schemeClr val="accent1"/>
                </a:solidFill>
                <a:latin typeface="Montserrat" pitchFamily="2" charset="77"/>
              </a:rPr>
              <a:t>che non mi sono chiare</a:t>
            </a:r>
          </a:p>
          <a:p>
            <a:pPr algn="ctr"/>
            <a:r>
              <a:rPr lang="it-IT" sz="1200">
                <a:solidFill>
                  <a:schemeClr val="accent1"/>
                </a:solidFill>
                <a:latin typeface="Montserrat" pitchFamily="2" charset="77"/>
              </a:rPr>
              <a:t>(59% specialisti, 58% MMG)</a:t>
            </a:r>
          </a:p>
        </p:txBody>
      </p:sp>
      <p:sp>
        <p:nvSpPr>
          <p:cNvPr id="14" name="Fumetto 2 13">
            <a:extLst>
              <a:ext uri="{FF2B5EF4-FFF2-40B4-BE49-F238E27FC236}">
                <a16:creationId xmlns:a16="http://schemas.microsoft.com/office/drawing/2014/main" id="{85A47FC0-F8AE-017A-E0C6-42C33CC10612}"/>
              </a:ext>
            </a:extLst>
          </p:cNvPr>
          <p:cNvSpPr/>
          <p:nvPr/>
        </p:nvSpPr>
        <p:spPr>
          <a:xfrm>
            <a:off x="3960629" y="3358383"/>
            <a:ext cx="5103857" cy="1104288"/>
          </a:xfrm>
          <a:prstGeom prst="wedgeRoundRectCallout">
            <a:avLst>
              <a:gd name="adj1" fmla="val -56971"/>
              <a:gd name="adj2" fmla="val -40761"/>
              <a:gd name="adj3" fmla="val 16667"/>
            </a:avLst>
          </a:prstGeom>
          <a:solidFill>
            <a:schemeClr val="bg1">
              <a:alpha val="76471"/>
            </a:schemeClr>
          </a:solidFill>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gn="ctr"/>
            <a:r>
              <a:rPr lang="it-IT">
                <a:solidFill>
                  <a:schemeClr val="accent1"/>
                </a:solidFill>
                <a:latin typeface="Montserrat" pitchFamily="2" charset="77"/>
              </a:rPr>
              <a:t>Ho paura che l'AI possa </a:t>
            </a:r>
            <a:r>
              <a:rPr lang="it-IT" b="1">
                <a:solidFill>
                  <a:schemeClr val="accent1"/>
                </a:solidFill>
                <a:latin typeface="Montserrat" pitchFamily="2" charset="77"/>
              </a:rPr>
              <a:t>creare confusione nei pazienti</a:t>
            </a:r>
            <a:r>
              <a:rPr lang="it-IT">
                <a:solidFill>
                  <a:schemeClr val="accent1"/>
                </a:solidFill>
                <a:latin typeface="Montserrat" pitchFamily="2" charset="77"/>
              </a:rPr>
              <a:t> che la utilizzano per temi riguardanti la salute</a:t>
            </a:r>
          </a:p>
          <a:p>
            <a:pPr algn="ctr"/>
            <a:r>
              <a:rPr lang="it-IT" sz="1200">
                <a:solidFill>
                  <a:schemeClr val="accent1"/>
                </a:solidFill>
                <a:latin typeface="Montserrat" pitchFamily="2" charset="77"/>
              </a:rPr>
              <a:t>(59% specialisti, 58% MMG)</a:t>
            </a:r>
          </a:p>
        </p:txBody>
      </p:sp>
      <p:sp>
        <p:nvSpPr>
          <p:cNvPr id="15" name="CasellaDiTesto 14">
            <a:extLst>
              <a:ext uri="{FF2B5EF4-FFF2-40B4-BE49-F238E27FC236}">
                <a16:creationId xmlns:a16="http://schemas.microsoft.com/office/drawing/2014/main" id="{D53749B6-3BB8-8E1A-FF1A-AACA73A29541}"/>
              </a:ext>
            </a:extLst>
          </p:cNvPr>
          <p:cNvSpPr txBox="1"/>
          <p:nvPr/>
        </p:nvSpPr>
        <p:spPr>
          <a:xfrm>
            <a:off x="5886423" y="4532574"/>
            <a:ext cx="3195105" cy="261610"/>
          </a:xfrm>
          <a:prstGeom prst="rect">
            <a:avLst/>
          </a:prstGeom>
          <a:noFill/>
        </p:spPr>
        <p:txBody>
          <a:bodyPr wrap="none" rtlCol="0">
            <a:spAutoFit/>
          </a:bodyPr>
          <a:lstStyle/>
          <a:p>
            <a:pPr algn="l"/>
            <a:r>
              <a:rPr lang="it-IT" sz="1100">
                <a:solidFill>
                  <a:srgbClr val="002E58"/>
                </a:solidFill>
                <a:latin typeface="Montserrat" pitchFamily="2" charset="77"/>
              </a:rPr>
              <a:t>Campione: 475 medici specialisti, 221 MMG</a:t>
            </a:r>
          </a:p>
        </p:txBody>
      </p:sp>
      <p:sp>
        <p:nvSpPr>
          <p:cNvPr id="4" name="CasellaDiTesto 3">
            <a:extLst>
              <a:ext uri="{FF2B5EF4-FFF2-40B4-BE49-F238E27FC236}">
                <a16:creationId xmlns:a16="http://schemas.microsoft.com/office/drawing/2014/main" id="{2A1208BF-BB9F-FB92-6AB7-C93451A8ACB6}"/>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Tree>
    <p:extLst>
      <p:ext uri="{BB962C8B-B14F-4D97-AF65-F5344CB8AC3E}">
        <p14:creationId xmlns:p14="http://schemas.microsoft.com/office/powerpoint/2010/main" val="948145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ttangolo 17">
            <a:extLst>
              <a:ext uri="{FF2B5EF4-FFF2-40B4-BE49-F238E27FC236}">
                <a16:creationId xmlns:a16="http://schemas.microsoft.com/office/drawing/2014/main" id="{695DAAB8-B4C3-857A-A476-B799DC1DBEF6}"/>
              </a:ext>
            </a:extLst>
          </p:cNvPr>
          <p:cNvSpPr/>
          <p:nvPr/>
        </p:nvSpPr>
        <p:spPr>
          <a:xfrm>
            <a:off x="0" y="603208"/>
            <a:ext cx="9023927" cy="3922212"/>
          </a:xfrm>
          <a:prstGeom prst="rect">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2" name="Titolo 1">
            <a:extLst>
              <a:ext uri="{FF2B5EF4-FFF2-40B4-BE49-F238E27FC236}">
                <a16:creationId xmlns:a16="http://schemas.microsoft.com/office/drawing/2014/main" id="{8937A6EA-7E66-E46D-AFBB-43BFC8CF7348}"/>
              </a:ext>
            </a:extLst>
          </p:cNvPr>
          <p:cNvSpPr>
            <a:spLocks noGrp="1"/>
          </p:cNvSpPr>
          <p:nvPr>
            <p:ph type="title"/>
          </p:nvPr>
        </p:nvSpPr>
        <p:spPr/>
        <p:txBody>
          <a:bodyPr/>
          <a:lstStyle/>
          <a:p>
            <a:r>
              <a:rPr lang="it-IT"/>
              <a:t>L’utilizzo di Chatbot basati su AI in ambito salute da parte di cittadini e pazienti</a:t>
            </a:r>
          </a:p>
        </p:txBody>
      </p:sp>
      <p:sp>
        <p:nvSpPr>
          <p:cNvPr id="3" name="Segnaposto numero diapositiva 2">
            <a:extLst>
              <a:ext uri="{FF2B5EF4-FFF2-40B4-BE49-F238E27FC236}">
                <a16:creationId xmlns:a16="http://schemas.microsoft.com/office/drawing/2014/main" id="{419DF857-0FA2-CF7F-8C38-D88EDBEBCE5E}"/>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11</a:t>
            </a:fld>
            <a:endParaRPr lang="it-IT"/>
          </a:p>
        </p:txBody>
      </p:sp>
      <p:pic>
        <p:nvPicPr>
          <p:cNvPr id="7" name="Immagine 6">
            <a:extLst>
              <a:ext uri="{FF2B5EF4-FFF2-40B4-BE49-F238E27FC236}">
                <a16:creationId xmlns:a16="http://schemas.microsoft.com/office/drawing/2014/main" id="{BDEA978E-76E5-44E5-4725-3C574480714B}"/>
              </a:ext>
            </a:extLst>
          </p:cNvPr>
          <p:cNvPicPr>
            <a:picLocks noChangeAspect="1"/>
          </p:cNvPicPr>
          <p:nvPr/>
        </p:nvPicPr>
        <p:blipFill>
          <a:blip r:embed="rId3"/>
          <a:stretch>
            <a:fillRect/>
          </a:stretch>
        </p:blipFill>
        <p:spPr>
          <a:xfrm>
            <a:off x="0" y="603207"/>
            <a:ext cx="3805382" cy="3939072"/>
          </a:xfrm>
          <a:prstGeom prst="rect">
            <a:avLst/>
          </a:prstGeom>
          <a:ln>
            <a:noFill/>
          </a:ln>
          <a:effectLst>
            <a:softEdge rad="112500"/>
          </a:effectLst>
        </p:spPr>
      </p:pic>
      <p:sp>
        <p:nvSpPr>
          <p:cNvPr id="4" name="CasellaDiTesto 3">
            <a:extLst>
              <a:ext uri="{FF2B5EF4-FFF2-40B4-BE49-F238E27FC236}">
                <a16:creationId xmlns:a16="http://schemas.microsoft.com/office/drawing/2014/main" id="{0159D754-9D71-A756-F7D4-DB7C1608BCDB}"/>
              </a:ext>
            </a:extLst>
          </p:cNvPr>
          <p:cNvSpPr txBox="1"/>
          <p:nvPr/>
        </p:nvSpPr>
        <p:spPr>
          <a:xfrm>
            <a:off x="3943677" y="608261"/>
            <a:ext cx="4941597" cy="369332"/>
          </a:xfrm>
          <a:prstGeom prst="rect">
            <a:avLst/>
          </a:prstGeom>
          <a:noFill/>
        </p:spPr>
        <p:txBody>
          <a:bodyPr wrap="square" rtlCol="0">
            <a:spAutoFit/>
          </a:bodyPr>
          <a:lstStyle/>
          <a:p>
            <a:pPr algn="ctr"/>
            <a:r>
              <a:rPr lang="it-IT" b="1" i="1">
                <a:solidFill>
                  <a:srgbClr val="002E58"/>
                </a:solidFill>
                <a:latin typeface="Montserrat" pitchFamily="2" charset="77"/>
              </a:rPr>
              <a:t>Quali informazioni hanno cercato?</a:t>
            </a:r>
          </a:p>
        </p:txBody>
      </p:sp>
      <p:sp>
        <p:nvSpPr>
          <p:cNvPr id="29" name="CasellaDiTesto 28">
            <a:extLst>
              <a:ext uri="{FF2B5EF4-FFF2-40B4-BE49-F238E27FC236}">
                <a16:creationId xmlns:a16="http://schemas.microsoft.com/office/drawing/2014/main" id="{6C4EDA2D-E120-D30D-95B2-9444BB61EC5F}"/>
              </a:ext>
            </a:extLst>
          </p:cNvPr>
          <p:cNvSpPr txBox="1"/>
          <p:nvPr/>
        </p:nvSpPr>
        <p:spPr>
          <a:xfrm>
            <a:off x="4272152" y="4525420"/>
            <a:ext cx="4871848" cy="261610"/>
          </a:xfrm>
          <a:prstGeom prst="rect">
            <a:avLst/>
          </a:prstGeom>
          <a:noFill/>
        </p:spPr>
        <p:txBody>
          <a:bodyPr wrap="none" rtlCol="0">
            <a:spAutoFit/>
          </a:bodyPr>
          <a:lstStyle/>
          <a:p>
            <a:pPr algn="ctr"/>
            <a:r>
              <a:rPr lang="it-IT" sz="1100">
                <a:solidFill>
                  <a:srgbClr val="002E58"/>
                </a:solidFill>
                <a:latin typeface="Montserrat" pitchFamily="2" charset="77"/>
              </a:rPr>
              <a:t>Campione: 114 cittadini e 106 pazienti che hanno utilizzato chatbot</a:t>
            </a:r>
          </a:p>
        </p:txBody>
      </p:sp>
      <p:sp>
        <p:nvSpPr>
          <p:cNvPr id="6" name="CasellaDiTesto 5">
            <a:extLst>
              <a:ext uri="{FF2B5EF4-FFF2-40B4-BE49-F238E27FC236}">
                <a16:creationId xmlns:a16="http://schemas.microsoft.com/office/drawing/2014/main" id="{2337E916-BA07-BAB8-7C49-3590D5DACBF8}"/>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grpSp>
        <p:nvGrpSpPr>
          <p:cNvPr id="5" name="Gruppo 4">
            <a:extLst>
              <a:ext uri="{FF2B5EF4-FFF2-40B4-BE49-F238E27FC236}">
                <a16:creationId xmlns:a16="http://schemas.microsoft.com/office/drawing/2014/main" id="{77DF0A21-8D00-BA4D-3A58-26916434B78B}"/>
              </a:ext>
            </a:extLst>
          </p:cNvPr>
          <p:cNvGrpSpPr/>
          <p:nvPr/>
        </p:nvGrpSpPr>
        <p:grpSpPr>
          <a:xfrm>
            <a:off x="4081733" y="977593"/>
            <a:ext cx="2425405" cy="3449463"/>
            <a:chOff x="4081733" y="977593"/>
            <a:chExt cx="2425405" cy="3449463"/>
          </a:xfrm>
        </p:grpSpPr>
        <p:sp>
          <p:nvSpPr>
            <p:cNvPr id="24" name="Rettangolo con angoli arrotondati 23">
              <a:extLst>
                <a:ext uri="{FF2B5EF4-FFF2-40B4-BE49-F238E27FC236}">
                  <a16:creationId xmlns:a16="http://schemas.microsoft.com/office/drawing/2014/main" id="{1A58265E-D034-E0C5-74AB-E94FA401168F}"/>
                </a:ext>
              </a:extLst>
            </p:cNvPr>
            <p:cNvSpPr/>
            <p:nvPr/>
          </p:nvSpPr>
          <p:spPr>
            <a:xfrm>
              <a:off x="4081733" y="977593"/>
              <a:ext cx="2425405" cy="3449463"/>
            </a:xfrm>
            <a:prstGeom prst="round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0" name="CasellaDiTesto 9">
              <a:extLst>
                <a:ext uri="{FF2B5EF4-FFF2-40B4-BE49-F238E27FC236}">
                  <a16:creationId xmlns:a16="http://schemas.microsoft.com/office/drawing/2014/main" id="{6DC28BE3-D072-0072-F1DA-E0DB5B14B4F4}"/>
                </a:ext>
              </a:extLst>
            </p:cNvPr>
            <p:cNvSpPr txBox="1"/>
            <p:nvPr/>
          </p:nvSpPr>
          <p:spPr>
            <a:xfrm>
              <a:off x="4494818" y="1098230"/>
              <a:ext cx="1508760" cy="377190"/>
            </a:xfrm>
            <a:prstGeom prst="rect">
              <a:avLst/>
            </a:prstGeom>
            <a:noFill/>
          </p:spPr>
          <p:txBody>
            <a:bodyPr wrap="square" rtlCol="0">
              <a:spAutoFit/>
            </a:bodyPr>
            <a:lstStyle/>
            <a:p>
              <a:pPr algn="ctr"/>
              <a:r>
                <a:rPr lang="it-IT" b="1">
                  <a:solidFill>
                    <a:srgbClr val="002E58"/>
                  </a:solidFill>
                  <a:latin typeface="Montserrat" pitchFamily="2" charset="77"/>
                </a:rPr>
                <a:t>Cittadini</a:t>
              </a:r>
            </a:p>
          </p:txBody>
        </p:sp>
        <p:grpSp>
          <p:nvGrpSpPr>
            <p:cNvPr id="64" name="Gruppo 63">
              <a:extLst>
                <a:ext uri="{FF2B5EF4-FFF2-40B4-BE49-F238E27FC236}">
                  <a16:creationId xmlns:a16="http://schemas.microsoft.com/office/drawing/2014/main" id="{75C0F612-7DC7-6DCC-CED6-9C8BDA6C7BE0}"/>
                </a:ext>
              </a:extLst>
            </p:cNvPr>
            <p:cNvGrpSpPr/>
            <p:nvPr/>
          </p:nvGrpSpPr>
          <p:grpSpPr>
            <a:xfrm>
              <a:off x="4100555" y="1565735"/>
              <a:ext cx="2310012" cy="646331"/>
              <a:chOff x="4100555" y="1502125"/>
              <a:chExt cx="2310012" cy="646331"/>
            </a:xfrm>
          </p:grpSpPr>
          <p:sp>
            <p:nvSpPr>
              <p:cNvPr id="38" name="CasellaDiTesto 37">
                <a:extLst>
                  <a:ext uri="{FF2B5EF4-FFF2-40B4-BE49-F238E27FC236}">
                    <a16:creationId xmlns:a16="http://schemas.microsoft.com/office/drawing/2014/main" id="{C3235E28-AEC7-8F01-953C-D2824F66C512}"/>
                  </a:ext>
                </a:extLst>
              </p:cNvPr>
              <p:cNvSpPr txBox="1"/>
              <p:nvPr/>
            </p:nvSpPr>
            <p:spPr>
              <a:xfrm>
                <a:off x="4553235" y="1502125"/>
                <a:ext cx="1430613" cy="646331"/>
              </a:xfrm>
              <a:prstGeom prst="rect">
                <a:avLst/>
              </a:prstGeom>
              <a:noFill/>
            </p:spPr>
            <p:txBody>
              <a:bodyPr wrap="square">
                <a:spAutoFit/>
              </a:bodyPr>
              <a:lstStyle>
                <a:defPPr>
                  <a:defRPr lang="it-IT"/>
                </a:defPPr>
                <a:lvl1pPr algn="ctr">
                  <a:defRPr sz="1200" b="1" i="1">
                    <a:solidFill>
                      <a:srgbClr val="002E58"/>
                    </a:solidFill>
                    <a:latin typeface="Montserrat" pitchFamily="2" charset="77"/>
                  </a:defRPr>
                </a:lvl1pPr>
              </a:lstStyle>
              <a:p>
                <a:r>
                  <a:rPr lang="it-IT"/>
                  <a:t>Su problemi di salute e malattie</a:t>
                </a:r>
              </a:p>
            </p:txBody>
          </p:sp>
          <p:sp>
            <p:nvSpPr>
              <p:cNvPr id="45" name="Ovale 44">
                <a:extLst>
                  <a:ext uri="{FF2B5EF4-FFF2-40B4-BE49-F238E27FC236}">
                    <a16:creationId xmlns:a16="http://schemas.microsoft.com/office/drawing/2014/main" id="{BE19B75D-5A0B-5D0A-9038-37DBA5D7FD68}"/>
                  </a:ext>
                </a:extLst>
              </p:cNvPr>
              <p:cNvSpPr/>
              <p:nvPr/>
            </p:nvSpPr>
            <p:spPr>
              <a:xfrm>
                <a:off x="4125231" y="1580062"/>
                <a:ext cx="469169" cy="490457"/>
              </a:xfrm>
              <a:prstGeom prst="ellipse">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5" name="CasellaDiTesto 14">
                <a:extLst>
                  <a:ext uri="{FF2B5EF4-FFF2-40B4-BE49-F238E27FC236}">
                    <a16:creationId xmlns:a16="http://schemas.microsoft.com/office/drawing/2014/main" id="{0181D276-3D4C-B6DB-9E60-14F4EDCB922D}"/>
                  </a:ext>
                </a:extLst>
              </p:cNvPr>
              <p:cNvSpPr txBox="1"/>
              <p:nvPr/>
            </p:nvSpPr>
            <p:spPr>
              <a:xfrm>
                <a:off x="4100555" y="1691833"/>
                <a:ext cx="553850" cy="276999"/>
              </a:xfrm>
              <a:prstGeom prst="rect">
                <a:avLst/>
              </a:prstGeom>
              <a:noFill/>
            </p:spPr>
            <p:txBody>
              <a:bodyPr wrap="square" rtlCol="0">
                <a:spAutoFit/>
              </a:bodyPr>
              <a:lstStyle/>
              <a:p>
                <a:pPr algn="ctr"/>
                <a:r>
                  <a:rPr lang="it-IT" sz="1200" b="1" i="1">
                    <a:solidFill>
                      <a:srgbClr val="002E58"/>
                    </a:solidFill>
                    <a:latin typeface="Montserrat" pitchFamily="2" charset="77"/>
                  </a:rPr>
                  <a:t>47%</a:t>
                </a:r>
              </a:p>
            </p:txBody>
          </p:sp>
          <p:pic>
            <p:nvPicPr>
              <p:cNvPr id="30" name="Immagine 29">
                <a:extLst>
                  <a:ext uri="{FF2B5EF4-FFF2-40B4-BE49-F238E27FC236}">
                    <a16:creationId xmlns:a16="http://schemas.microsoft.com/office/drawing/2014/main" id="{2AF67F6D-FDBF-4044-0DE4-34F94E7CFB46}"/>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14189" y="1575733"/>
                <a:ext cx="596378" cy="499114"/>
              </a:xfrm>
              <a:prstGeom prst="rect">
                <a:avLst/>
              </a:prstGeom>
            </p:spPr>
          </p:pic>
        </p:grpSp>
        <p:grpSp>
          <p:nvGrpSpPr>
            <p:cNvPr id="63" name="Gruppo 62">
              <a:extLst>
                <a:ext uri="{FF2B5EF4-FFF2-40B4-BE49-F238E27FC236}">
                  <a16:creationId xmlns:a16="http://schemas.microsoft.com/office/drawing/2014/main" id="{132555A0-449F-A4A4-66D2-CCF05A3FABDD}"/>
                </a:ext>
              </a:extLst>
            </p:cNvPr>
            <p:cNvGrpSpPr/>
            <p:nvPr/>
          </p:nvGrpSpPr>
          <p:grpSpPr>
            <a:xfrm>
              <a:off x="4121448" y="2630370"/>
              <a:ext cx="2241649" cy="509910"/>
              <a:chOff x="4121448" y="2560031"/>
              <a:chExt cx="2241649" cy="509910"/>
            </a:xfrm>
          </p:grpSpPr>
          <p:sp>
            <p:nvSpPr>
              <p:cNvPr id="39" name="CasellaDiTesto 38">
                <a:extLst>
                  <a:ext uri="{FF2B5EF4-FFF2-40B4-BE49-F238E27FC236}">
                    <a16:creationId xmlns:a16="http://schemas.microsoft.com/office/drawing/2014/main" id="{869C8FCB-C1EC-0DFB-34EA-F4AB68547AF2}"/>
                  </a:ext>
                </a:extLst>
              </p:cNvPr>
              <p:cNvSpPr txBox="1"/>
              <p:nvPr/>
            </p:nvSpPr>
            <p:spPr>
              <a:xfrm>
                <a:off x="4563401" y="2586816"/>
                <a:ext cx="1348968" cy="461665"/>
              </a:xfrm>
              <a:prstGeom prst="rect">
                <a:avLst/>
              </a:prstGeom>
              <a:noFill/>
            </p:spPr>
            <p:txBody>
              <a:bodyPr wrap="square">
                <a:spAutoFit/>
              </a:bodyPr>
              <a:lstStyle>
                <a:defPPr>
                  <a:defRPr lang="it-IT"/>
                </a:defPPr>
                <a:lvl1pPr algn="ctr">
                  <a:defRPr sz="1200" b="1" i="1">
                    <a:solidFill>
                      <a:srgbClr val="002E58"/>
                    </a:solidFill>
                    <a:latin typeface="Montserrat" pitchFamily="2" charset="77"/>
                  </a:defRPr>
                </a:lvl1pPr>
              </a:lstStyle>
              <a:p>
                <a:pPr algn="ctr"/>
                <a:r>
                  <a:rPr lang="it-IT" sz="1200" i="1">
                    <a:solidFill>
                      <a:srgbClr val="002E58"/>
                    </a:solidFill>
                    <a:latin typeface="Montserrat" pitchFamily="2" charset="77"/>
                  </a:rPr>
                  <a:t>Su farmaci e terapie</a:t>
                </a:r>
              </a:p>
            </p:txBody>
          </p:sp>
          <p:pic>
            <p:nvPicPr>
              <p:cNvPr id="40" name="Immagine 39">
                <a:extLst>
                  <a:ext uri="{FF2B5EF4-FFF2-40B4-BE49-F238E27FC236}">
                    <a16:creationId xmlns:a16="http://schemas.microsoft.com/office/drawing/2014/main" id="{06683333-6649-2A53-C3B5-705E71A13409}"/>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03581" y="2560031"/>
                <a:ext cx="559516" cy="487652"/>
              </a:xfrm>
              <a:prstGeom prst="rect">
                <a:avLst/>
              </a:prstGeom>
            </p:spPr>
          </p:pic>
          <p:grpSp>
            <p:nvGrpSpPr>
              <p:cNvPr id="60" name="Gruppo 59">
                <a:extLst>
                  <a:ext uri="{FF2B5EF4-FFF2-40B4-BE49-F238E27FC236}">
                    <a16:creationId xmlns:a16="http://schemas.microsoft.com/office/drawing/2014/main" id="{8A2B2FB4-FEA9-5794-8D40-100B723C97E7}"/>
                  </a:ext>
                </a:extLst>
              </p:cNvPr>
              <p:cNvGrpSpPr/>
              <p:nvPr/>
            </p:nvGrpSpPr>
            <p:grpSpPr>
              <a:xfrm>
                <a:off x="4121448" y="2579484"/>
                <a:ext cx="553850" cy="490457"/>
                <a:chOff x="4187002" y="2431154"/>
                <a:chExt cx="553850" cy="490457"/>
              </a:xfrm>
            </p:grpSpPr>
            <p:sp>
              <p:nvSpPr>
                <p:cNvPr id="55" name="Ovale 54">
                  <a:extLst>
                    <a:ext uri="{FF2B5EF4-FFF2-40B4-BE49-F238E27FC236}">
                      <a16:creationId xmlns:a16="http://schemas.microsoft.com/office/drawing/2014/main" id="{F27A4C8F-51B9-8AAF-2A3F-46E1F163E688}"/>
                    </a:ext>
                  </a:extLst>
                </p:cNvPr>
                <p:cNvSpPr/>
                <p:nvPr/>
              </p:nvSpPr>
              <p:spPr>
                <a:xfrm>
                  <a:off x="4208450" y="2431154"/>
                  <a:ext cx="469169" cy="490457"/>
                </a:xfrm>
                <a:prstGeom prst="ellipse">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56" name="CasellaDiTesto 55">
                  <a:extLst>
                    <a:ext uri="{FF2B5EF4-FFF2-40B4-BE49-F238E27FC236}">
                      <a16:creationId xmlns:a16="http://schemas.microsoft.com/office/drawing/2014/main" id="{EACFC851-7707-FD82-C188-6D02336108E7}"/>
                    </a:ext>
                  </a:extLst>
                </p:cNvPr>
                <p:cNvSpPr txBox="1"/>
                <p:nvPr/>
              </p:nvSpPr>
              <p:spPr>
                <a:xfrm>
                  <a:off x="4187002" y="2551027"/>
                  <a:ext cx="553850" cy="276999"/>
                </a:xfrm>
                <a:prstGeom prst="rect">
                  <a:avLst/>
                </a:prstGeom>
                <a:noFill/>
              </p:spPr>
              <p:txBody>
                <a:bodyPr wrap="square" rtlCol="0">
                  <a:spAutoFit/>
                </a:bodyPr>
                <a:lstStyle/>
                <a:p>
                  <a:pPr algn="ctr"/>
                  <a:r>
                    <a:rPr lang="it-IT" sz="1200" b="1" i="1">
                      <a:solidFill>
                        <a:srgbClr val="002E58"/>
                      </a:solidFill>
                      <a:latin typeface="Montserrat" pitchFamily="2" charset="77"/>
                    </a:rPr>
                    <a:t>39%</a:t>
                  </a:r>
                </a:p>
              </p:txBody>
            </p:sp>
          </p:grpSp>
        </p:grpSp>
        <p:grpSp>
          <p:nvGrpSpPr>
            <p:cNvPr id="65" name="Gruppo 64">
              <a:extLst>
                <a:ext uri="{FF2B5EF4-FFF2-40B4-BE49-F238E27FC236}">
                  <a16:creationId xmlns:a16="http://schemas.microsoft.com/office/drawing/2014/main" id="{5A414124-1AB2-75F8-EDFD-5855359772D9}"/>
                </a:ext>
              </a:extLst>
            </p:cNvPr>
            <p:cNvGrpSpPr/>
            <p:nvPr/>
          </p:nvGrpSpPr>
          <p:grpSpPr>
            <a:xfrm>
              <a:off x="4137862" y="3558584"/>
              <a:ext cx="2214130" cy="490457"/>
              <a:chOff x="4137862" y="3494974"/>
              <a:chExt cx="2214130" cy="490457"/>
            </a:xfrm>
          </p:grpSpPr>
          <p:sp>
            <p:nvSpPr>
              <p:cNvPr id="41" name="CasellaDiTesto 40">
                <a:extLst>
                  <a:ext uri="{FF2B5EF4-FFF2-40B4-BE49-F238E27FC236}">
                    <a16:creationId xmlns:a16="http://schemas.microsoft.com/office/drawing/2014/main" id="{BEA88D8C-83B2-60D3-C43B-D37AF79BD368}"/>
                  </a:ext>
                </a:extLst>
              </p:cNvPr>
              <p:cNvSpPr txBox="1"/>
              <p:nvPr/>
            </p:nvSpPr>
            <p:spPr>
              <a:xfrm>
                <a:off x="4490364" y="3509370"/>
                <a:ext cx="1592975" cy="461665"/>
              </a:xfrm>
              <a:prstGeom prst="rect">
                <a:avLst/>
              </a:prstGeom>
              <a:noFill/>
            </p:spPr>
            <p:txBody>
              <a:bodyPr wrap="square">
                <a:spAutoFit/>
              </a:bodyPr>
              <a:lstStyle>
                <a:defPPr>
                  <a:defRPr lang="it-IT"/>
                </a:defPPr>
                <a:lvl1pPr algn="ctr">
                  <a:defRPr sz="1200" b="1" i="1">
                    <a:solidFill>
                      <a:srgbClr val="002E58"/>
                    </a:solidFill>
                    <a:latin typeface="Montserrat" pitchFamily="2" charset="77"/>
                  </a:defRPr>
                </a:lvl1pPr>
              </a:lstStyle>
              <a:p>
                <a:pPr algn="ctr"/>
                <a:r>
                  <a:rPr lang="it-IT" sz="1200" i="1">
                    <a:solidFill>
                      <a:srgbClr val="002E58"/>
                    </a:solidFill>
                    <a:latin typeface="Montserrat" pitchFamily="2" charset="77"/>
                  </a:rPr>
                  <a:t>Su diagnosi in base ai sintomi</a:t>
                </a:r>
              </a:p>
            </p:txBody>
          </p:sp>
          <p:pic>
            <p:nvPicPr>
              <p:cNvPr id="42" name="Immagine 41">
                <a:extLst>
                  <a:ext uri="{FF2B5EF4-FFF2-40B4-BE49-F238E27FC236}">
                    <a16:creationId xmlns:a16="http://schemas.microsoft.com/office/drawing/2014/main" id="{A122E896-3CEA-137C-2772-DCC1132C41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73864" y="3551138"/>
                <a:ext cx="378128" cy="378128"/>
              </a:xfrm>
              <a:prstGeom prst="rect">
                <a:avLst/>
              </a:prstGeom>
            </p:spPr>
          </p:pic>
          <p:grpSp>
            <p:nvGrpSpPr>
              <p:cNvPr id="61" name="Gruppo 60">
                <a:extLst>
                  <a:ext uri="{FF2B5EF4-FFF2-40B4-BE49-F238E27FC236}">
                    <a16:creationId xmlns:a16="http://schemas.microsoft.com/office/drawing/2014/main" id="{61FDFE45-D50D-F2F3-DDDE-F658D8FC021E}"/>
                  </a:ext>
                </a:extLst>
              </p:cNvPr>
              <p:cNvGrpSpPr/>
              <p:nvPr/>
            </p:nvGrpSpPr>
            <p:grpSpPr>
              <a:xfrm>
                <a:off x="4137862" y="3494974"/>
                <a:ext cx="553850" cy="490457"/>
                <a:chOff x="4195349" y="3474950"/>
                <a:chExt cx="553850" cy="490457"/>
              </a:xfrm>
            </p:grpSpPr>
            <p:sp>
              <p:nvSpPr>
                <p:cNvPr id="58" name="Ovale 57">
                  <a:extLst>
                    <a:ext uri="{FF2B5EF4-FFF2-40B4-BE49-F238E27FC236}">
                      <a16:creationId xmlns:a16="http://schemas.microsoft.com/office/drawing/2014/main" id="{362EE671-0AA1-72F2-41CA-1725EB216D43}"/>
                    </a:ext>
                  </a:extLst>
                </p:cNvPr>
                <p:cNvSpPr/>
                <p:nvPr/>
              </p:nvSpPr>
              <p:spPr>
                <a:xfrm>
                  <a:off x="4221276" y="3474950"/>
                  <a:ext cx="469169" cy="490457"/>
                </a:xfrm>
                <a:prstGeom prst="ellipse">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59" name="CasellaDiTesto 58">
                  <a:extLst>
                    <a:ext uri="{FF2B5EF4-FFF2-40B4-BE49-F238E27FC236}">
                      <a16:creationId xmlns:a16="http://schemas.microsoft.com/office/drawing/2014/main" id="{B0C22FD7-4CF4-D03A-9B1D-DD243878955E}"/>
                    </a:ext>
                  </a:extLst>
                </p:cNvPr>
                <p:cNvSpPr txBox="1"/>
                <p:nvPr/>
              </p:nvSpPr>
              <p:spPr>
                <a:xfrm>
                  <a:off x="4195349" y="3599091"/>
                  <a:ext cx="553850" cy="276999"/>
                </a:xfrm>
                <a:prstGeom prst="rect">
                  <a:avLst/>
                </a:prstGeom>
                <a:noFill/>
              </p:spPr>
              <p:txBody>
                <a:bodyPr wrap="square" rtlCol="0">
                  <a:spAutoFit/>
                </a:bodyPr>
                <a:lstStyle/>
                <a:p>
                  <a:pPr algn="ctr"/>
                  <a:r>
                    <a:rPr lang="it-IT" sz="1200" b="1" i="1">
                      <a:solidFill>
                        <a:srgbClr val="002E58"/>
                      </a:solidFill>
                      <a:latin typeface="Montserrat" pitchFamily="2" charset="77"/>
                    </a:rPr>
                    <a:t>35%</a:t>
                  </a:r>
                </a:p>
              </p:txBody>
            </p:sp>
          </p:grpSp>
        </p:grpSp>
      </p:grpSp>
      <p:grpSp>
        <p:nvGrpSpPr>
          <p:cNvPr id="14" name="Gruppo 13">
            <a:extLst>
              <a:ext uri="{FF2B5EF4-FFF2-40B4-BE49-F238E27FC236}">
                <a16:creationId xmlns:a16="http://schemas.microsoft.com/office/drawing/2014/main" id="{5ABFF6DA-149D-7884-3205-6401291BCF9B}"/>
              </a:ext>
            </a:extLst>
          </p:cNvPr>
          <p:cNvGrpSpPr/>
          <p:nvPr/>
        </p:nvGrpSpPr>
        <p:grpSpPr>
          <a:xfrm>
            <a:off x="6548873" y="978966"/>
            <a:ext cx="2456125" cy="3449463"/>
            <a:chOff x="6548873" y="978966"/>
            <a:chExt cx="2456125" cy="3449463"/>
          </a:xfrm>
        </p:grpSpPr>
        <p:sp>
          <p:nvSpPr>
            <p:cNvPr id="25" name="Rettangolo con angoli arrotondati 24">
              <a:extLst>
                <a:ext uri="{FF2B5EF4-FFF2-40B4-BE49-F238E27FC236}">
                  <a16:creationId xmlns:a16="http://schemas.microsoft.com/office/drawing/2014/main" id="{ABF93B65-7500-4B48-029C-94C0F592CF41}"/>
                </a:ext>
              </a:extLst>
            </p:cNvPr>
            <p:cNvSpPr/>
            <p:nvPr/>
          </p:nvSpPr>
          <p:spPr>
            <a:xfrm>
              <a:off x="6548873" y="978966"/>
              <a:ext cx="2426931" cy="3449463"/>
            </a:xfrm>
            <a:prstGeom prst="round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800" i="1">
                <a:solidFill>
                  <a:srgbClr val="002E58"/>
                </a:solidFill>
                <a:latin typeface="Montserrat" pitchFamily="2" charset="77"/>
              </a:endParaRPr>
            </a:p>
          </p:txBody>
        </p:sp>
        <p:sp>
          <p:nvSpPr>
            <p:cNvPr id="11" name="CasellaDiTesto 10">
              <a:extLst>
                <a:ext uri="{FF2B5EF4-FFF2-40B4-BE49-F238E27FC236}">
                  <a16:creationId xmlns:a16="http://schemas.microsoft.com/office/drawing/2014/main" id="{41C38CED-A3B4-4BA0-C89E-5DEAC9D4E2BC}"/>
                </a:ext>
              </a:extLst>
            </p:cNvPr>
            <p:cNvSpPr txBox="1"/>
            <p:nvPr/>
          </p:nvSpPr>
          <p:spPr>
            <a:xfrm>
              <a:off x="6962694" y="1090775"/>
              <a:ext cx="1508760" cy="377190"/>
            </a:xfrm>
            <a:prstGeom prst="rect">
              <a:avLst/>
            </a:prstGeom>
            <a:noFill/>
          </p:spPr>
          <p:txBody>
            <a:bodyPr wrap="square" rtlCol="0">
              <a:spAutoFit/>
            </a:bodyPr>
            <a:lstStyle/>
            <a:p>
              <a:pPr algn="ctr"/>
              <a:r>
                <a:rPr lang="it-IT" b="1">
                  <a:solidFill>
                    <a:srgbClr val="002E58"/>
                  </a:solidFill>
                  <a:latin typeface="Montserrat" pitchFamily="2" charset="77"/>
                </a:rPr>
                <a:t>Pazienti</a:t>
              </a:r>
            </a:p>
          </p:txBody>
        </p:sp>
        <p:grpSp>
          <p:nvGrpSpPr>
            <p:cNvPr id="75" name="Gruppo 74">
              <a:extLst>
                <a:ext uri="{FF2B5EF4-FFF2-40B4-BE49-F238E27FC236}">
                  <a16:creationId xmlns:a16="http://schemas.microsoft.com/office/drawing/2014/main" id="{117C1927-993A-3008-FDF9-8844D2B44C80}"/>
                </a:ext>
              </a:extLst>
            </p:cNvPr>
            <p:cNvGrpSpPr/>
            <p:nvPr/>
          </p:nvGrpSpPr>
          <p:grpSpPr>
            <a:xfrm>
              <a:off x="6642311" y="3530585"/>
              <a:ext cx="2362687" cy="521894"/>
              <a:chOff x="6642311" y="3530585"/>
              <a:chExt cx="2362687" cy="521894"/>
            </a:xfrm>
          </p:grpSpPr>
          <p:pic>
            <p:nvPicPr>
              <p:cNvPr id="8" name="Immagine 7">
                <a:extLst>
                  <a:ext uri="{FF2B5EF4-FFF2-40B4-BE49-F238E27FC236}">
                    <a16:creationId xmlns:a16="http://schemas.microsoft.com/office/drawing/2014/main" id="{3622DB84-8C89-ECEF-80DD-D25B9AFC1DCC}"/>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463027" y="3530585"/>
                <a:ext cx="541971" cy="521894"/>
              </a:xfrm>
              <a:prstGeom prst="rect">
                <a:avLst/>
              </a:prstGeom>
            </p:spPr>
          </p:pic>
          <p:sp>
            <p:nvSpPr>
              <p:cNvPr id="19" name="CasellaDiTesto 18">
                <a:extLst>
                  <a:ext uri="{FF2B5EF4-FFF2-40B4-BE49-F238E27FC236}">
                    <a16:creationId xmlns:a16="http://schemas.microsoft.com/office/drawing/2014/main" id="{D448B326-8A09-BFD2-2D71-9F1E17C066D1}"/>
                  </a:ext>
                </a:extLst>
              </p:cNvPr>
              <p:cNvSpPr txBox="1"/>
              <p:nvPr/>
            </p:nvSpPr>
            <p:spPr>
              <a:xfrm>
                <a:off x="7119297" y="3560700"/>
                <a:ext cx="1507252" cy="461665"/>
              </a:xfrm>
              <a:prstGeom prst="rect">
                <a:avLst/>
              </a:prstGeom>
              <a:noFill/>
            </p:spPr>
            <p:txBody>
              <a:bodyPr wrap="square">
                <a:spAutoFit/>
              </a:bodyPr>
              <a:lstStyle/>
              <a:p>
                <a:pPr algn="ctr"/>
                <a:r>
                  <a:rPr lang="it-IT" sz="1200" b="1" i="1">
                    <a:solidFill>
                      <a:srgbClr val="002E58"/>
                    </a:solidFill>
                    <a:latin typeface="Montserrat" pitchFamily="2" charset="77"/>
                  </a:rPr>
                  <a:t>Su prevenzione e stili di vita</a:t>
                </a:r>
              </a:p>
            </p:txBody>
          </p:sp>
          <p:grpSp>
            <p:nvGrpSpPr>
              <p:cNvPr id="72" name="Gruppo 71">
                <a:extLst>
                  <a:ext uri="{FF2B5EF4-FFF2-40B4-BE49-F238E27FC236}">
                    <a16:creationId xmlns:a16="http://schemas.microsoft.com/office/drawing/2014/main" id="{0C86A4A1-DC06-FCAE-17B2-2C20AC89F729}"/>
                  </a:ext>
                </a:extLst>
              </p:cNvPr>
              <p:cNvGrpSpPr/>
              <p:nvPr/>
            </p:nvGrpSpPr>
            <p:grpSpPr>
              <a:xfrm>
                <a:off x="6642311" y="3546304"/>
                <a:ext cx="553850" cy="490457"/>
                <a:chOff x="6819080" y="1893228"/>
                <a:chExt cx="553850" cy="490457"/>
              </a:xfrm>
            </p:grpSpPr>
            <p:sp>
              <p:nvSpPr>
                <p:cNvPr id="73" name="Ovale 72">
                  <a:extLst>
                    <a:ext uri="{FF2B5EF4-FFF2-40B4-BE49-F238E27FC236}">
                      <a16:creationId xmlns:a16="http://schemas.microsoft.com/office/drawing/2014/main" id="{C172AD5B-7796-40E8-6B08-C35874CA002A}"/>
                    </a:ext>
                  </a:extLst>
                </p:cNvPr>
                <p:cNvSpPr/>
                <p:nvPr/>
              </p:nvSpPr>
              <p:spPr>
                <a:xfrm>
                  <a:off x="6843756" y="1893228"/>
                  <a:ext cx="469169" cy="490457"/>
                </a:xfrm>
                <a:prstGeom prst="ellipse">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74" name="CasellaDiTesto 73">
                  <a:extLst>
                    <a:ext uri="{FF2B5EF4-FFF2-40B4-BE49-F238E27FC236}">
                      <a16:creationId xmlns:a16="http://schemas.microsoft.com/office/drawing/2014/main" id="{740BE0D9-A2CE-C65A-69A5-F96C1E283640}"/>
                    </a:ext>
                  </a:extLst>
                </p:cNvPr>
                <p:cNvSpPr txBox="1"/>
                <p:nvPr/>
              </p:nvSpPr>
              <p:spPr>
                <a:xfrm>
                  <a:off x="6819080" y="2004999"/>
                  <a:ext cx="553850" cy="276999"/>
                </a:xfrm>
                <a:prstGeom prst="rect">
                  <a:avLst/>
                </a:prstGeom>
                <a:noFill/>
              </p:spPr>
              <p:txBody>
                <a:bodyPr wrap="square" rtlCol="0">
                  <a:spAutoFit/>
                </a:bodyPr>
                <a:lstStyle/>
                <a:p>
                  <a:pPr algn="ctr"/>
                  <a:r>
                    <a:rPr lang="it-IT" sz="1200" b="1" i="1">
                      <a:solidFill>
                        <a:srgbClr val="002E58"/>
                      </a:solidFill>
                      <a:latin typeface="Montserrat" pitchFamily="2" charset="77"/>
                    </a:rPr>
                    <a:t>44%</a:t>
                  </a:r>
                </a:p>
              </p:txBody>
            </p:sp>
          </p:grpSp>
        </p:grpSp>
        <p:grpSp>
          <p:nvGrpSpPr>
            <p:cNvPr id="13" name="Gruppo 12">
              <a:extLst>
                <a:ext uri="{FF2B5EF4-FFF2-40B4-BE49-F238E27FC236}">
                  <a16:creationId xmlns:a16="http://schemas.microsoft.com/office/drawing/2014/main" id="{63723CB5-813F-ECEF-A6B8-AC8BBF651517}"/>
                </a:ext>
              </a:extLst>
            </p:cNvPr>
            <p:cNvGrpSpPr/>
            <p:nvPr/>
          </p:nvGrpSpPr>
          <p:grpSpPr>
            <a:xfrm>
              <a:off x="6642311" y="2571750"/>
              <a:ext cx="2293603" cy="646331"/>
              <a:chOff x="6642311" y="2571750"/>
              <a:chExt cx="2293603" cy="646331"/>
            </a:xfrm>
          </p:grpSpPr>
          <p:sp>
            <p:nvSpPr>
              <p:cNvPr id="21" name="CasellaDiTesto 20">
                <a:extLst>
                  <a:ext uri="{FF2B5EF4-FFF2-40B4-BE49-F238E27FC236}">
                    <a16:creationId xmlns:a16="http://schemas.microsoft.com/office/drawing/2014/main" id="{5FB7BD5C-CA21-261A-DB7C-E9D84F281814}"/>
                  </a:ext>
                </a:extLst>
              </p:cNvPr>
              <p:cNvSpPr txBox="1"/>
              <p:nvPr/>
            </p:nvSpPr>
            <p:spPr>
              <a:xfrm>
                <a:off x="7051464" y="2571750"/>
                <a:ext cx="1507253" cy="646331"/>
              </a:xfrm>
              <a:prstGeom prst="rect">
                <a:avLst/>
              </a:prstGeom>
              <a:noFill/>
            </p:spPr>
            <p:txBody>
              <a:bodyPr wrap="square">
                <a:spAutoFit/>
              </a:bodyPr>
              <a:lstStyle>
                <a:defPPr>
                  <a:defRPr lang="it-IT"/>
                </a:defPPr>
                <a:lvl1pPr algn="ctr">
                  <a:defRPr sz="1200" b="1" i="1">
                    <a:solidFill>
                      <a:srgbClr val="002E58"/>
                    </a:solidFill>
                    <a:latin typeface="Montserrat" pitchFamily="2" charset="77"/>
                  </a:defRPr>
                </a:lvl1pPr>
              </a:lstStyle>
              <a:p>
                <a:r>
                  <a:rPr lang="it-IT"/>
                  <a:t>Su novità e progressi scientifici </a:t>
                </a:r>
              </a:p>
            </p:txBody>
          </p:sp>
          <p:grpSp>
            <p:nvGrpSpPr>
              <p:cNvPr id="69" name="Gruppo 68">
                <a:extLst>
                  <a:ext uri="{FF2B5EF4-FFF2-40B4-BE49-F238E27FC236}">
                    <a16:creationId xmlns:a16="http://schemas.microsoft.com/office/drawing/2014/main" id="{274DC39A-5681-5564-E303-02500FB63C48}"/>
                  </a:ext>
                </a:extLst>
              </p:cNvPr>
              <p:cNvGrpSpPr/>
              <p:nvPr/>
            </p:nvGrpSpPr>
            <p:grpSpPr>
              <a:xfrm>
                <a:off x="6642311" y="2649687"/>
                <a:ext cx="553850" cy="490457"/>
                <a:chOff x="6819080" y="1893228"/>
                <a:chExt cx="553850" cy="490457"/>
              </a:xfrm>
            </p:grpSpPr>
            <p:sp>
              <p:nvSpPr>
                <p:cNvPr id="70" name="Ovale 69">
                  <a:extLst>
                    <a:ext uri="{FF2B5EF4-FFF2-40B4-BE49-F238E27FC236}">
                      <a16:creationId xmlns:a16="http://schemas.microsoft.com/office/drawing/2014/main" id="{12478202-9945-1126-C17D-8832F0A7C079}"/>
                    </a:ext>
                  </a:extLst>
                </p:cNvPr>
                <p:cNvSpPr/>
                <p:nvPr/>
              </p:nvSpPr>
              <p:spPr>
                <a:xfrm>
                  <a:off x="6843756" y="1893228"/>
                  <a:ext cx="469169" cy="490457"/>
                </a:xfrm>
                <a:prstGeom prst="ellipse">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71" name="CasellaDiTesto 70">
                  <a:extLst>
                    <a:ext uri="{FF2B5EF4-FFF2-40B4-BE49-F238E27FC236}">
                      <a16:creationId xmlns:a16="http://schemas.microsoft.com/office/drawing/2014/main" id="{788EA5CB-AFB5-1BD1-C413-2E82C3B232C8}"/>
                    </a:ext>
                  </a:extLst>
                </p:cNvPr>
                <p:cNvSpPr txBox="1"/>
                <p:nvPr/>
              </p:nvSpPr>
              <p:spPr>
                <a:xfrm>
                  <a:off x="6819080" y="2004999"/>
                  <a:ext cx="553850" cy="276999"/>
                </a:xfrm>
                <a:prstGeom prst="rect">
                  <a:avLst/>
                </a:prstGeom>
                <a:noFill/>
              </p:spPr>
              <p:txBody>
                <a:bodyPr wrap="square" rtlCol="0">
                  <a:spAutoFit/>
                </a:bodyPr>
                <a:lstStyle/>
                <a:p>
                  <a:pPr algn="ctr"/>
                  <a:r>
                    <a:rPr lang="it-IT" sz="1200" b="1" i="1">
                      <a:solidFill>
                        <a:srgbClr val="002E58"/>
                      </a:solidFill>
                      <a:latin typeface="Montserrat" pitchFamily="2" charset="77"/>
                    </a:rPr>
                    <a:t>44%</a:t>
                  </a:r>
                </a:p>
              </p:txBody>
            </p:sp>
          </p:grpSp>
          <p:pic>
            <p:nvPicPr>
              <p:cNvPr id="76" name="Immagine 75">
                <a:extLst>
                  <a:ext uri="{FF2B5EF4-FFF2-40B4-BE49-F238E27FC236}">
                    <a16:creationId xmlns:a16="http://schemas.microsoft.com/office/drawing/2014/main" id="{92D6AD24-21ED-E655-6875-4C0E26909201}"/>
                  </a:ext>
                </a:extLst>
              </p:cNvPr>
              <p:cNvPicPr>
                <a:picLocks noChangeAspect="1"/>
              </p:cNvPicPr>
              <p:nvPr/>
            </p:nvPicPr>
            <p:blipFill>
              <a:blip r:embed="rId8"/>
              <a:stretch>
                <a:fillRect/>
              </a:stretch>
            </p:blipFill>
            <p:spPr>
              <a:xfrm>
                <a:off x="8414020" y="2647248"/>
                <a:ext cx="521894" cy="521894"/>
              </a:xfrm>
              <a:prstGeom prst="rect">
                <a:avLst/>
              </a:prstGeom>
            </p:spPr>
          </p:pic>
        </p:grpSp>
        <p:grpSp>
          <p:nvGrpSpPr>
            <p:cNvPr id="9" name="Gruppo 8">
              <a:extLst>
                <a:ext uri="{FF2B5EF4-FFF2-40B4-BE49-F238E27FC236}">
                  <a16:creationId xmlns:a16="http://schemas.microsoft.com/office/drawing/2014/main" id="{08892E92-F79E-6E86-FA11-BDA009A93AAF}"/>
                </a:ext>
              </a:extLst>
            </p:cNvPr>
            <p:cNvGrpSpPr/>
            <p:nvPr/>
          </p:nvGrpSpPr>
          <p:grpSpPr>
            <a:xfrm>
              <a:off x="6589782" y="1606723"/>
              <a:ext cx="2308690" cy="521894"/>
              <a:chOff x="6589782" y="1606723"/>
              <a:chExt cx="2308690" cy="521894"/>
            </a:xfrm>
          </p:grpSpPr>
          <p:sp>
            <p:nvSpPr>
              <p:cNvPr id="12" name="CasellaDiTesto 11">
                <a:extLst>
                  <a:ext uri="{FF2B5EF4-FFF2-40B4-BE49-F238E27FC236}">
                    <a16:creationId xmlns:a16="http://schemas.microsoft.com/office/drawing/2014/main" id="{10432D5D-CCF0-69CD-1D55-7C3C81128632}"/>
                  </a:ext>
                </a:extLst>
              </p:cNvPr>
              <p:cNvSpPr txBox="1"/>
              <p:nvPr/>
            </p:nvSpPr>
            <p:spPr>
              <a:xfrm>
                <a:off x="6824346" y="1636838"/>
                <a:ext cx="1880474" cy="461665"/>
              </a:xfrm>
              <a:prstGeom prst="rect">
                <a:avLst/>
              </a:prstGeom>
              <a:noFill/>
            </p:spPr>
            <p:txBody>
              <a:bodyPr wrap="square" rtlCol="0">
                <a:spAutoFit/>
              </a:bodyPr>
              <a:lstStyle/>
              <a:p>
                <a:pPr algn="ctr"/>
                <a:r>
                  <a:rPr lang="it-IT" sz="1200" b="1" i="1">
                    <a:solidFill>
                      <a:srgbClr val="002E58"/>
                    </a:solidFill>
                    <a:latin typeface="Montserrat" pitchFamily="2" charset="77"/>
                  </a:rPr>
                  <a:t>Sulla propria patologia</a:t>
                </a:r>
              </a:p>
            </p:txBody>
          </p:sp>
          <p:grpSp>
            <p:nvGrpSpPr>
              <p:cNvPr id="68" name="Gruppo 67">
                <a:extLst>
                  <a:ext uri="{FF2B5EF4-FFF2-40B4-BE49-F238E27FC236}">
                    <a16:creationId xmlns:a16="http://schemas.microsoft.com/office/drawing/2014/main" id="{0B48FEFF-EFD4-C5DD-EEA1-9117C3F6421B}"/>
                  </a:ext>
                </a:extLst>
              </p:cNvPr>
              <p:cNvGrpSpPr/>
              <p:nvPr/>
            </p:nvGrpSpPr>
            <p:grpSpPr>
              <a:xfrm>
                <a:off x="6589782" y="1622442"/>
                <a:ext cx="553850" cy="490457"/>
                <a:chOff x="6819080" y="1893228"/>
                <a:chExt cx="553850" cy="490457"/>
              </a:xfrm>
            </p:grpSpPr>
            <p:sp>
              <p:nvSpPr>
                <p:cNvPr id="66" name="Ovale 65">
                  <a:extLst>
                    <a:ext uri="{FF2B5EF4-FFF2-40B4-BE49-F238E27FC236}">
                      <a16:creationId xmlns:a16="http://schemas.microsoft.com/office/drawing/2014/main" id="{2788DB43-96F1-0026-C20E-A73881F5B066}"/>
                    </a:ext>
                  </a:extLst>
                </p:cNvPr>
                <p:cNvSpPr/>
                <p:nvPr/>
              </p:nvSpPr>
              <p:spPr>
                <a:xfrm>
                  <a:off x="6843756" y="1893228"/>
                  <a:ext cx="469169" cy="490457"/>
                </a:xfrm>
                <a:prstGeom prst="ellipse">
                  <a:avLst/>
                </a:prstGeom>
                <a:solidFill>
                  <a:srgbClr val="DAECF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67" name="CasellaDiTesto 66">
                  <a:extLst>
                    <a:ext uri="{FF2B5EF4-FFF2-40B4-BE49-F238E27FC236}">
                      <a16:creationId xmlns:a16="http://schemas.microsoft.com/office/drawing/2014/main" id="{C1691167-29B4-5856-93B2-94A2AC661257}"/>
                    </a:ext>
                  </a:extLst>
                </p:cNvPr>
                <p:cNvSpPr txBox="1"/>
                <p:nvPr/>
              </p:nvSpPr>
              <p:spPr>
                <a:xfrm>
                  <a:off x="6819080" y="2004999"/>
                  <a:ext cx="553850" cy="276999"/>
                </a:xfrm>
                <a:prstGeom prst="rect">
                  <a:avLst/>
                </a:prstGeom>
                <a:noFill/>
              </p:spPr>
              <p:txBody>
                <a:bodyPr wrap="square" rtlCol="0">
                  <a:spAutoFit/>
                </a:bodyPr>
                <a:lstStyle/>
                <a:p>
                  <a:pPr algn="ctr"/>
                  <a:r>
                    <a:rPr lang="it-IT" sz="1200" b="1" i="1">
                      <a:solidFill>
                        <a:srgbClr val="002E58"/>
                      </a:solidFill>
                      <a:latin typeface="Montserrat" pitchFamily="2" charset="77"/>
                    </a:rPr>
                    <a:t>56%</a:t>
                  </a:r>
                </a:p>
              </p:txBody>
            </p:sp>
          </p:grpSp>
          <p:pic>
            <p:nvPicPr>
              <p:cNvPr id="77" name="Immagine 76">
                <a:extLst>
                  <a:ext uri="{FF2B5EF4-FFF2-40B4-BE49-F238E27FC236}">
                    <a16:creationId xmlns:a16="http://schemas.microsoft.com/office/drawing/2014/main" id="{75FB6FBB-3136-BA71-13D4-E0631488CC97}"/>
                  </a:ext>
                </a:extLst>
              </p:cNvPr>
              <p:cNvPicPr>
                <a:picLocks noChangeAspect="1"/>
              </p:cNvPicPr>
              <p:nvPr/>
            </p:nvPicPr>
            <p:blipFill>
              <a:blip r:embed="rId9"/>
              <a:stretch>
                <a:fillRect/>
              </a:stretch>
            </p:blipFill>
            <p:spPr>
              <a:xfrm>
                <a:off x="8376578" y="1606723"/>
                <a:ext cx="521894" cy="521894"/>
              </a:xfrm>
              <a:prstGeom prst="rect">
                <a:avLst/>
              </a:prstGeom>
            </p:spPr>
          </p:pic>
        </p:grpSp>
      </p:grpSp>
    </p:spTree>
    <p:extLst>
      <p:ext uri="{BB962C8B-B14F-4D97-AF65-F5344CB8AC3E}">
        <p14:creationId xmlns:p14="http://schemas.microsoft.com/office/powerpoint/2010/main" val="152099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ttangolo con angoli arrotondati 49">
            <a:extLst>
              <a:ext uri="{FF2B5EF4-FFF2-40B4-BE49-F238E27FC236}">
                <a16:creationId xmlns:a16="http://schemas.microsoft.com/office/drawing/2014/main" id="{D7372714-AA3C-2963-0191-D53403D51F74}"/>
              </a:ext>
            </a:extLst>
          </p:cNvPr>
          <p:cNvSpPr/>
          <p:nvPr/>
        </p:nvSpPr>
        <p:spPr>
          <a:xfrm>
            <a:off x="33850" y="685800"/>
            <a:ext cx="4494442" cy="3698933"/>
          </a:xfrm>
          <a:prstGeom prst="roundRect">
            <a:avLst>
              <a:gd name="adj" fmla="val 11046"/>
            </a:avLst>
          </a:prstGeom>
          <a:solidFill>
            <a:schemeClr val="accent6">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2" name="Titolo 1">
            <a:extLst>
              <a:ext uri="{FF2B5EF4-FFF2-40B4-BE49-F238E27FC236}">
                <a16:creationId xmlns:a16="http://schemas.microsoft.com/office/drawing/2014/main" id="{8937A6EA-7E66-E46D-AFBB-43BFC8CF7348}"/>
              </a:ext>
            </a:extLst>
          </p:cNvPr>
          <p:cNvSpPr>
            <a:spLocks noGrp="1"/>
          </p:cNvSpPr>
          <p:nvPr>
            <p:ph type="title"/>
          </p:nvPr>
        </p:nvSpPr>
        <p:spPr/>
        <p:txBody>
          <a:bodyPr/>
          <a:lstStyle/>
          <a:p>
            <a:r>
              <a:rPr lang="it-IT"/>
              <a:t>L’opinione dei pazienti sull’uso dell’AI in Sanità</a:t>
            </a:r>
          </a:p>
        </p:txBody>
      </p:sp>
      <p:sp>
        <p:nvSpPr>
          <p:cNvPr id="3" name="Segnaposto numero diapositiva 2">
            <a:extLst>
              <a:ext uri="{FF2B5EF4-FFF2-40B4-BE49-F238E27FC236}">
                <a16:creationId xmlns:a16="http://schemas.microsoft.com/office/drawing/2014/main" id="{419DF857-0FA2-CF7F-8C38-D88EDBEBCE5E}"/>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12</a:t>
            </a:fld>
            <a:endParaRPr lang="it-IT"/>
          </a:p>
        </p:txBody>
      </p:sp>
      <p:sp>
        <p:nvSpPr>
          <p:cNvPr id="29" name="CasellaDiTesto 28">
            <a:extLst>
              <a:ext uri="{FF2B5EF4-FFF2-40B4-BE49-F238E27FC236}">
                <a16:creationId xmlns:a16="http://schemas.microsoft.com/office/drawing/2014/main" id="{6C4EDA2D-E120-D30D-95B2-9444BB61EC5F}"/>
              </a:ext>
            </a:extLst>
          </p:cNvPr>
          <p:cNvSpPr txBox="1"/>
          <p:nvPr/>
        </p:nvSpPr>
        <p:spPr>
          <a:xfrm>
            <a:off x="7297021" y="4525420"/>
            <a:ext cx="1846979" cy="261610"/>
          </a:xfrm>
          <a:prstGeom prst="rect">
            <a:avLst/>
          </a:prstGeom>
          <a:noFill/>
        </p:spPr>
        <p:txBody>
          <a:bodyPr wrap="none" rtlCol="0">
            <a:spAutoFit/>
          </a:bodyPr>
          <a:lstStyle/>
          <a:p>
            <a:pPr algn="ctr"/>
            <a:r>
              <a:rPr lang="it-IT" sz="1100">
                <a:solidFill>
                  <a:srgbClr val="002E58"/>
                </a:solidFill>
                <a:latin typeface="Montserrat" pitchFamily="2" charset="77"/>
              </a:rPr>
              <a:t>Campione: 302 pazienti</a:t>
            </a:r>
          </a:p>
        </p:txBody>
      </p:sp>
      <p:sp>
        <p:nvSpPr>
          <p:cNvPr id="19" name="CasellaDiTesto 18">
            <a:extLst>
              <a:ext uri="{FF2B5EF4-FFF2-40B4-BE49-F238E27FC236}">
                <a16:creationId xmlns:a16="http://schemas.microsoft.com/office/drawing/2014/main" id="{7BDAE38E-34ED-9956-B03D-3950EB57AE2B}"/>
              </a:ext>
            </a:extLst>
          </p:cNvPr>
          <p:cNvSpPr txBox="1"/>
          <p:nvPr/>
        </p:nvSpPr>
        <p:spPr>
          <a:xfrm>
            <a:off x="676656" y="2341826"/>
            <a:ext cx="3605143" cy="738664"/>
          </a:xfrm>
          <a:prstGeom prst="rect">
            <a:avLst/>
          </a:prstGeom>
          <a:noFill/>
        </p:spPr>
        <p:txBody>
          <a:bodyPr wrap="square" rtlCol="0">
            <a:spAutoFit/>
          </a:bodyPr>
          <a:lstStyle/>
          <a:p>
            <a:pPr algn="ctr"/>
            <a:r>
              <a:rPr lang="it-IT" sz="1400">
                <a:solidFill>
                  <a:srgbClr val="002E58"/>
                </a:solidFill>
                <a:latin typeface="Montserrat" pitchFamily="2" charset="77"/>
              </a:rPr>
              <a:t>Credo che l’Intelligenza Artificiale possa aiutare il </a:t>
            </a:r>
            <a:r>
              <a:rPr lang="it-IT" sz="1400" b="1">
                <a:solidFill>
                  <a:srgbClr val="002E58"/>
                </a:solidFill>
                <a:latin typeface="Montserrat" pitchFamily="2" charset="77"/>
              </a:rPr>
              <a:t>medico</a:t>
            </a:r>
            <a:r>
              <a:rPr lang="it-IT" sz="1400">
                <a:solidFill>
                  <a:srgbClr val="002E58"/>
                </a:solidFill>
                <a:latin typeface="Montserrat" pitchFamily="2" charset="77"/>
              </a:rPr>
              <a:t> nel </a:t>
            </a:r>
            <a:r>
              <a:rPr lang="it-IT" sz="1400" b="1">
                <a:solidFill>
                  <a:srgbClr val="002E58"/>
                </a:solidFill>
                <a:latin typeface="Montserrat" pitchFamily="2" charset="77"/>
              </a:rPr>
              <a:t>prendere decisioni più precise e rapide</a:t>
            </a:r>
          </a:p>
        </p:txBody>
      </p:sp>
      <p:sp>
        <p:nvSpPr>
          <p:cNvPr id="21" name="CasellaDiTesto 20">
            <a:extLst>
              <a:ext uri="{FF2B5EF4-FFF2-40B4-BE49-F238E27FC236}">
                <a16:creationId xmlns:a16="http://schemas.microsoft.com/office/drawing/2014/main" id="{60D763DC-06C1-FF9D-98C3-1D2C789E05BE}"/>
              </a:ext>
            </a:extLst>
          </p:cNvPr>
          <p:cNvSpPr txBox="1"/>
          <p:nvPr/>
        </p:nvSpPr>
        <p:spPr>
          <a:xfrm>
            <a:off x="615899" y="1295191"/>
            <a:ext cx="3958769" cy="738664"/>
          </a:xfrm>
          <a:prstGeom prst="rect">
            <a:avLst/>
          </a:prstGeom>
          <a:noFill/>
        </p:spPr>
        <p:txBody>
          <a:bodyPr wrap="square" rtlCol="0">
            <a:spAutoFit/>
          </a:bodyPr>
          <a:lstStyle/>
          <a:p>
            <a:pPr algn="ctr"/>
            <a:r>
              <a:rPr lang="it-IT" sz="1400">
                <a:solidFill>
                  <a:srgbClr val="002E58"/>
                </a:solidFill>
                <a:latin typeface="Montserrat" pitchFamily="2" charset="77"/>
              </a:rPr>
              <a:t>Credo che, se usata con prudenza, l’Intelligenza Artificiale in ambito sanitario possa portare </a:t>
            </a:r>
            <a:r>
              <a:rPr lang="it-IT" sz="1400" b="1">
                <a:solidFill>
                  <a:srgbClr val="002E58"/>
                </a:solidFill>
                <a:latin typeface="Montserrat" pitchFamily="2" charset="77"/>
              </a:rPr>
              <a:t>più benefici che rischi</a:t>
            </a:r>
          </a:p>
        </p:txBody>
      </p:sp>
      <p:sp>
        <p:nvSpPr>
          <p:cNvPr id="37" name="CasellaDiTesto 36">
            <a:extLst>
              <a:ext uri="{FF2B5EF4-FFF2-40B4-BE49-F238E27FC236}">
                <a16:creationId xmlns:a16="http://schemas.microsoft.com/office/drawing/2014/main" id="{2C33CCA1-5997-4D15-148F-B30FEC687FBE}"/>
              </a:ext>
            </a:extLst>
          </p:cNvPr>
          <p:cNvSpPr txBox="1"/>
          <p:nvPr/>
        </p:nvSpPr>
        <p:spPr>
          <a:xfrm>
            <a:off x="714472" y="3454175"/>
            <a:ext cx="3605143" cy="738664"/>
          </a:xfrm>
          <a:prstGeom prst="rect">
            <a:avLst/>
          </a:prstGeom>
          <a:noFill/>
        </p:spPr>
        <p:txBody>
          <a:bodyPr wrap="square" rtlCol="0">
            <a:spAutoFit/>
          </a:bodyPr>
          <a:lstStyle/>
          <a:p>
            <a:pPr algn="ctr"/>
            <a:r>
              <a:rPr lang="it-IT" sz="1400">
                <a:solidFill>
                  <a:srgbClr val="002E58"/>
                </a:solidFill>
                <a:latin typeface="Montserrat" pitchFamily="2" charset="77"/>
              </a:rPr>
              <a:t>Sarei </a:t>
            </a:r>
            <a:r>
              <a:rPr lang="it-IT" sz="1400" b="1">
                <a:solidFill>
                  <a:srgbClr val="002E58"/>
                </a:solidFill>
                <a:latin typeface="Montserrat" pitchFamily="2" charset="77"/>
              </a:rPr>
              <a:t>tranquillo</a:t>
            </a:r>
            <a:r>
              <a:rPr lang="it-IT" sz="1400">
                <a:solidFill>
                  <a:srgbClr val="002E58"/>
                </a:solidFill>
                <a:latin typeface="Montserrat" pitchFamily="2" charset="77"/>
              </a:rPr>
              <a:t> nel sapere che il mio </a:t>
            </a:r>
            <a:r>
              <a:rPr lang="it-IT" sz="1400" b="1">
                <a:solidFill>
                  <a:srgbClr val="002E58"/>
                </a:solidFill>
                <a:latin typeface="Montserrat" pitchFamily="2" charset="77"/>
              </a:rPr>
              <a:t>medico utilizza l’AI </a:t>
            </a:r>
            <a:r>
              <a:rPr lang="it-IT" sz="1400">
                <a:solidFill>
                  <a:srgbClr val="002E58"/>
                </a:solidFill>
                <a:latin typeface="Montserrat" pitchFamily="2" charset="77"/>
              </a:rPr>
              <a:t>a supporto del proprio lavoro</a:t>
            </a:r>
          </a:p>
        </p:txBody>
      </p:sp>
      <p:grpSp>
        <p:nvGrpSpPr>
          <p:cNvPr id="41" name="Gruppo 40">
            <a:extLst>
              <a:ext uri="{FF2B5EF4-FFF2-40B4-BE49-F238E27FC236}">
                <a16:creationId xmlns:a16="http://schemas.microsoft.com/office/drawing/2014/main" id="{623F488C-F8F0-D87A-9182-FBAE0C5FBEA3}"/>
              </a:ext>
            </a:extLst>
          </p:cNvPr>
          <p:cNvGrpSpPr/>
          <p:nvPr/>
        </p:nvGrpSpPr>
        <p:grpSpPr>
          <a:xfrm>
            <a:off x="129893" y="1456969"/>
            <a:ext cx="530942" cy="455986"/>
            <a:chOff x="99642" y="1855000"/>
            <a:chExt cx="707923" cy="607981"/>
          </a:xfrm>
        </p:grpSpPr>
        <p:sp>
          <p:nvSpPr>
            <p:cNvPr id="42" name="Ovale 41">
              <a:extLst>
                <a:ext uri="{FF2B5EF4-FFF2-40B4-BE49-F238E27FC236}">
                  <a16:creationId xmlns:a16="http://schemas.microsoft.com/office/drawing/2014/main" id="{1BC51992-852F-287D-2360-A3AA6D69DA05}"/>
                </a:ext>
              </a:extLst>
            </p:cNvPr>
            <p:cNvSpPr/>
            <p:nvPr/>
          </p:nvSpPr>
          <p:spPr>
            <a:xfrm>
              <a:off x="147484" y="1855000"/>
              <a:ext cx="612000" cy="607981"/>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350">
                <a:solidFill>
                  <a:schemeClr val="bg1"/>
                </a:solidFill>
                <a:latin typeface="Montserrat" pitchFamily="2" charset="77"/>
              </a:endParaRPr>
            </a:p>
          </p:txBody>
        </p:sp>
        <p:sp>
          <p:nvSpPr>
            <p:cNvPr id="43" name="CasellaDiTesto 42">
              <a:extLst>
                <a:ext uri="{FF2B5EF4-FFF2-40B4-BE49-F238E27FC236}">
                  <a16:creationId xmlns:a16="http://schemas.microsoft.com/office/drawing/2014/main" id="{F7A141EA-F4AF-9AD4-6B09-7D70E9B6480D}"/>
                </a:ext>
              </a:extLst>
            </p:cNvPr>
            <p:cNvSpPr txBox="1"/>
            <p:nvPr/>
          </p:nvSpPr>
          <p:spPr>
            <a:xfrm>
              <a:off x="99642" y="1979392"/>
              <a:ext cx="707923" cy="369332"/>
            </a:xfrm>
            <a:prstGeom prst="rect">
              <a:avLst/>
            </a:prstGeom>
            <a:noFill/>
          </p:spPr>
          <p:txBody>
            <a:bodyPr wrap="square" rtlCol="0">
              <a:spAutoFit/>
            </a:bodyPr>
            <a:lstStyle/>
            <a:p>
              <a:pPr algn="ctr"/>
              <a:r>
                <a:rPr lang="it-IT" sz="1200">
                  <a:solidFill>
                    <a:schemeClr val="bg1"/>
                  </a:solidFill>
                  <a:latin typeface="Montserrat" pitchFamily="2" charset="77"/>
                </a:rPr>
                <a:t>50%</a:t>
              </a:r>
            </a:p>
          </p:txBody>
        </p:sp>
      </p:grpSp>
      <p:grpSp>
        <p:nvGrpSpPr>
          <p:cNvPr id="44" name="Gruppo 43">
            <a:extLst>
              <a:ext uri="{FF2B5EF4-FFF2-40B4-BE49-F238E27FC236}">
                <a16:creationId xmlns:a16="http://schemas.microsoft.com/office/drawing/2014/main" id="{4FEE4A68-46B6-FD6A-0819-4B1622ADE3D4}"/>
              </a:ext>
            </a:extLst>
          </p:cNvPr>
          <p:cNvGrpSpPr/>
          <p:nvPr/>
        </p:nvGrpSpPr>
        <p:grpSpPr>
          <a:xfrm>
            <a:off x="129893" y="2476985"/>
            <a:ext cx="530942" cy="455986"/>
            <a:chOff x="99642" y="1855000"/>
            <a:chExt cx="707923" cy="607981"/>
          </a:xfrm>
        </p:grpSpPr>
        <p:sp>
          <p:nvSpPr>
            <p:cNvPr id="45" name="Ovale 44">
              <a:extLst>
                <a:ext uri="{FF2B5EF4-FFF2-40B4-BE49-F238E27FC236}">
                  <a16:creationId xmlns:a16="http://schemas.microsoft.com/office/drawing/2014/main" id="{AF0FC09D-5C81-F255-F987-E91D4D5AB6CE}"/>
                </a:ext>
              </a:extLst>
            </p:cNvPr>
            <p:cNvSpPr/>
            <p:nvPr/>
          </p:nvSpPr>
          <p:spPr>
            <a:xfrm>
              <a:off x="147484" y="1855000"/>
              <a:ext cx="612000" cy="607981"/>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350">
                <a:solidFill>
                  <a:schemeClr val="bg1"/>
                </a:solidFill>
                <a:latin typeface="Montserrat" pitchFamily="2" charset="77"/>
              </a:endParaRPr>
            </a:p>
          </p:txBody>
        </p:sp>
        <p:sp>
          <p:nvSpPr>
            <p:cNvPr id="46" name="CasellaDiTesto 45">
              <a:extLst>
                <a:ext uri="{FF2B5EF4-FFF2-40B4-BE49-F238E27FC236}">
                  <a16:creationId xmlns:a16="http://schemas.microsoft.com/office/drawing/2014/main" id="{14C98169-3580-CD0D-0FDD-1B1A8AC00985}"/>
                </a:ext>
              </a:extLst>
            </p:cNvPr>
            <p:cNvSpPr txBox="1"/>
            <p:nvPr/>
          </p:nvSpPr>
          <p:spPr>
            <a:xfrm>
              <a:off x="99642" y="1979392"/>
              <a:ext cx="707923" cy="369332"/>
            </a:xfrm>
            <a:prstGeom prst="rect">
              <a:avLst/>
            </a:prstGeom>
            <a:noFill/>
          </p:spPr>
          <p:txBody>
            <a:bodyPr wrap="square" rtlCol="0">
              <a:spAutoFit/>
            </a:bodyPr>
            <a:lstStyle/>
            <a:p>
              <a:pPr algn="ctr"/>
              <a:r>
                <a:rPr lang="it-IT" sz="1200">
                  <a:solidFill>
                    <a:schemeClr val="bg1"/>
                  </a:solidFill>
                  <a:latin typeface="Montserrat" pitchFamily="2" charset="77"/>
                </a:rPr>
                <a:t>36%</a:t>
              </a:r>
            </a:p>
          </p:txBody>
        </p:sp>
      </p:grpSp>
      <p:grpSp>
        <p:nvGrpSpPr>
          <p:cNvPr id="47" name="Gruppo 46">
            <a:extLst>
              <a:ext uri="{FF2B5EF4-FFF2-40B4-BE49-F238E27FC236}">
                <a16:creationId xmlns:a16="http://schemas.microsoft.com/office/drawing/2014/main" id="{AE0EE8A1-DACB-F00A-D501-23B43DDB3C99}"/>
              </a:ext>
            </a:extLst>
          </p:cNvPr>
          <p:cNvGrpSpPr/>
          <p:nvPr/>
        </p:nvGrpSpPr>
        <p:grpSpPr>
          <a:xfrm>
            <a:off x="129893" y="3576483"/>
            <a:ext cx="530942" cy="455986"/>
            <a:chOff x="99642" y="1855000"/>
            <a:chExt cx="707923" cy="607981"/>
          </a:xfrm>
        </p:grpSpPr>
        <p:sp>
          <p:nvSpPr>
            <p:cNvPr id="48" name="Ovale 47">
              <a:extLst>
                <a:ext uri="{FF2B5EF4-FFF2-40B4-BE49-F238E27FC236}">
                  <a16:creationId xmlns:a16="http://schemas.microsoft.com/office/drawing/2014/main" id="{E136BAB4-D0F9-AA09-A178-135D4D060FB8}"/>
                </a:ext>
              </a:extLst>
            </p:cNvPr>
            <p:cNvSpPr/>
            <p:nvPr/>
          </p:nvSpPr>
          <p:spPr>
            <a:xfrm>
              <a:off x="147484" y="1855000"/>
              <a:ext cx="612000" cy="607981"/>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350">
                <a:solidFill>
                  <a:schemeClr val="bg1"/>
                </a:solidFill>
                <a:latin typeface="Montserrat" pitchFamily="2" charset="77"/>
              </a:endParaRPr>
            </a:p>
          </p:txBody>
        </p:sp>
        <p:sp>
          <p:nvSpPr>
            <p:cNvPr id="49" name="CasellaDiTesto 48">
              <a:extLst>
                <a:ext uri="{FF2B5EF4-FFF2-40B4-BE49-F238E27FC236}">
                  <a16:creationId xmlns:a16="http://schemas.microsoft.com/office/drawing/2014/main" id="{B9F772BA-AA8F-4CB1-6F6B-7E9EEC17FF62}"/>
                </a:ext>
              </a:extLst>
            </p:cNvPr>
            <p:cNvSpPr txBox="1"/>
            <p:nvPr/>
          </p:nvSpPr>
          <p:spPr>
            <a:xfrm>
              <a:off x="99642" y="1979392"/>
              <a:ext cx="707923" cy="369332"/>
            </a:xfrm>
            <a:prstGeom prst="rect">
              <a:avLst/>
            </a:prstGeom>
            <a:noFill/>
          </p:spPr>
          <p:txBody>
            <a:bodyPr wrap="square" rtlCol="0">
              <a:spAutoFit/>
            </a:bodyPr>
            <a:lstStyle/>
            <a:p>
              <a:pPr algn="ctr"/>
              <a:r>
                <a:rPr lang="it-IT" sz="1200">
                  <a:solidFill>
                    <a:schemeClr val="bg1"/>
                  </a:solidFill>
                  <a:latin typeface="Montserrat" pitchFamily="2" charset="77"/>
                </a:rPr>
                <a:t>31%</a:t>
              </a:r>
            </a:p>
          </p:txBody>
        </p:sp>
      </p:grpSp>
      <p:sp>
        <p:nvSpPr>
          <p:cNvPr id="51" name="CasellaDiTesto 50">
            <a:extLst>
              <a:ext uri="{FF2B5EF4-FFF2-40B4-BE49-F238E27FC236}">
                <a16:creationId xmlns:a16="http://schemas.microsoft.com/office/drawing/2014/main" id="{70C12C27-32B2-618D-8B87-05B9AE7E079E}"/>
              </a:ext>
            </a:extLst>
          </p:cNvPr>
          <p:cNvSpPr txBox="1"/>
          <p:nvPr/>
        </p:nvSpPr>
        <p:spPr>
          <a:xfrm>
            <a:off x="478499" y="758767"/>
            <a:ext cx="3605143" cy="384048"/>
          </a:xfrm>
          <a:prstGeom prst="rect">
            <a:avLst/>
          </a:prstGeom>
          <a:noFill/>
        </p:spPr>
        <p:txBody>
          <a:bodyPr wrap="square" rtlCol="0">
            <a:spAutoFit/>
          </a:bodyPr>
          <a:lstStyle/>
          <a:p>
            <a:pPr algn="ctr"/>
            <a:r>
              <a:rPr lang="it-IT" b="1">
                <a:solidFill>
                  <a:srgbClr val="002E58"/>
                </a:solidFill>
                <a:latin typeface="Montserrat" pitchFamily="2" charset="77"/>
              </a:rPr>
              <a:t>Tante luci…</a:t>
            </a:r>
          </a:p>
        </p:txBody>
      </p:sp>
      <p:grpSp>
        <p:nvGrpSpPr>
          <p:cNvPr id="4" name="Gruppo 3">
            <a:extLst>
              <a:ext uri="{FF2B5EF4-FFF2-40B4-BE49-F238E27FC236}">
                <a16:creationId xmlns:a16="http://schemas.microsoft.com/office/drawing/2014/main" id="{6349B660-352C-920C-7373-669D9345A0D1}"/>
              </a:ext>
            </a:extLst>
          </p:cNvPr>
          <p:cNvGrpSpPr/>
          <p:nvPr/>
        </p:nvGrpSpPr>
        <p:grpSpPr>
          <a:xfrm>
            <a:off x="4572000" y="695027"/>
            <a:ext cx="4494442" cy="3698933"/>
            <a:chOff x="4572000" y="695027"/>
            <a:chExt cx="4494442" cy="3698933"/>
          </a:xfrm>
        </p:grpSpPr>
        <p:sp>
          <p:nvSpPr>
            <p:cNvPr id="53" name="Rettangolo con angoli arrotondati 52">
              <a:extLst>
                <a:ext uri="{FF2B5EF4-FFF2-40B4-BE49-F238E27FC236}">
                  <a16:creationId xmlns:a16="http://schemas.microsoft.com/office/drawing/2014/main" id="{4C6C22A1-0BD1-637A-B650-4073EE66CE91}"/>
                </a:ext>
              </a:extLst>
            </p:cNvPr>
            <p:cNvSpPr/>
            <p:nvPr/>
          </p:nvSpPr>
          <p:spPr>
            <a:xfrm>
              <a:off x="4572000" y="695027"/>
              <a:ext cx="4494442" cy="3698933"/>
            </a:xfrm>
            <a:prstGeom prst="roundRect">
              <a:avLst>
                <a:gd name="adj" fmla="val 11046"/>
              </a:avLst>
            </a:prstGeom>
            <a:solidFill>
              <a:schemeClr val="tx2">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8" name="CasellaDiTesto 7">
              <a:extLst>
                <a:ext uri="{FF2B5EF4-FFF2-40B4-BE49-F238E27FC236}">
                  <a16:creationId xmlns:a16="http://schemas.microsoft.com/office/drawing/2014/main" id="{66F09956-181A-1185-1E79-A4D682D2E36F}"/>
                </a:ext>
              </a:extLst>
            </p:cNvPr>
            <p:cNvSpPr txBox="1"/>
            <p:nvPr/>
          </p:nvSpPr>
          <p:spPr>
            <a:xfrm>
              <a:off x="5259714" y="1289112"/>
              <a:ext cx="3729597" cy="738664"/>
            </a:xfrm>
            <a:prstGeom prst="rect">
              <a:avLst/>
            </a:prstGeom>
            <a:noFill/>
          </p:spPr>
          <p:txBody>
            <a:bodyPr wrap="square" rtlCol="0">
              <a:spAutoFit/>
            </a:bodyPr>
            <a:lstStyle/>
            <a:p>
              <a:pPr algn="ctr"/>
              <a:r>
                <a:rPr lang="it-IT" sz="1400">
                  <a:solidFill>
                    <a:srgbClr val="002E58"/>
                  </a:solidFill>
                  <a:latin typeface="Montserrat" pitchFamily="2" charset="77"/>
                </a:rPr>
                <a:t>Mi preoccupa che l’uso dell’AI possa </a:t>
              </a:r>
              <a:r>
                <a:rPr lang="it-IT" sz="1400" b="1">
                  <a:solidFill>
                    <a:srgbClr val="002E58"/>
                  </a:solidFill>
                  <a:latin typeface="Montserrat" pitchFamily="2" charset="77"/>
                </a:rPr>
                <a:t>ridurre il rapporto umano </a:t>
              </a:r>
              <a:r>
                <a:rPr lang="it-IT" sz="1400">
                  <a:solidFill>
                    <a:srgbClr val="002E58"/>
                  </a:solidFill>
                  <a:latin typeface="Montserrat" pitchFamily="2" charset="77"/>
                </a:rPr>
                <a:t>tra medico e paziente</a:t>
              </a:r>
            </a:p>
          </p:txBody>
        </p:sp>
        <p:sp>
          <p:nvSpPr>
            <p:cNvPr id="9" name="CasellaDiTesto 8">
              <a:extLst>
                <a:ext uri="{FF2B5EF4-FFF2-40B4-BE49-F238E27FC236}">
                  <a16:creationId xmlns:a16="http://schemas.microsoft.com/office/drawing/2014/main" id="{478ACD91-E797-8063-A116-100C065023A1}"/>
                </a:ext>
              </a:extLst>
            </p:cNvPr>
            <p:cNvSpPr txBox="1"/>
            <p:nvPr/>
          </p:nvSpPr>
          <p:spPr>
            <a:xfrm>
              <a:off x="5384900" y="2404101"/>
              <a:ext cx="3607474" cy="523220"/>
            </a:xfrm>
            <a:prstGeom prst="rect">
              <a:avLst/>
            </a:prstGeom>
            <a:noFill/>
          </p:spPr>
          <p:txBody>
            <a:bodyPr wrap="square" rtlCol="0">
              <a:spAutoFit/>
            </a:bodyPr>
            <a:lstStyle/>
            <a:p>
              <a:pPr algn="ctr"/>
              <a:r>
                <a:rPr lang="it-IT" sz="1400">
                  <a:solidFill>
                    <a:srgbClr val="002E58"/>
                  </a:solidFill>
                  <a:latin typeface="Montserrat" pitchFamily="2" charset="77"/>
                </a:rPr>
                <a:t>Ho paura che l’Intelligenza Artificiale possa </a:t>
              </a:r>
              <a:r>
                <a:rPr lang="it-IT" sz="1400" b="1">
                  <a:solidFill>
                    <a:srgbClr val="002E58"/>
                  </a:solidFill>
                  <a:latin typeface="Montserrat" pitchFamily="2" charset="77"/>
                </a:rPr>
                <a:t>sostituire il medico</a:t>
              </a:r>
            </a:p>
          </p:txBody>
        </p:sp>
        <p:sp>
          <p:nvSpPr>
            <p:cNvPr id="40" name="CasellaDiTesto 39">
              <a:extLst>
                <a:ext uri="{FF2B5EF4-FFF2-40B4-BE49-F238E27FC236}">
                  <a16:creationId xmlns:a16="http://schemas.microsoft.com/office/drawing/2014/main" id="{2EC2C2DC-1E79-C19A-C63C-D5CABC7C6C4D}"/>
                </a:ext>
              </a:extLst>
            </p:cNvPr>
            <p:cNvSpPr txBox="1"/>
            <p:nvPr/>
          </p:nvSpPr>
          <p:spPr>
            <a:xfrm>
              <a:off x="5323839" y="3421131"/>
              <a:ext cx="3729596" cy="738664"/>
            </a:xfrm>
            <a:prstGeom prst="rect">
              <a:avLst/>
            </a:prstGeom>
            <a:noFill/>
          </p:spPr>
          <p:txBody>
            <a:bodyPr wrap="square" rtlCol="0">
              <a:spAutoFit/>
            </a:bodyPr>
            <a:lstStyle/>
            <a:p>
              <a:pPr algn="ctr"/>
              <a:r>
                <a:rPr lang="it-IT" sz="1400">
                  <a:solidFill>
                    <a:srgbClr val="002E58"/>
                  </a:solidFill>
                  <a:latin typeface="Montserrat" pitchFamily="2" charset="77"/>
                </a:rPr>
                <a:t>Mi preoccupa che l’uso dell’AI in Sanità possa </a:t>
              </a:r>
              <a:r>
                <a:rPr lang="it-IT" sz="1400" b="1">
                  <a:solidFill>
                    <a:srgbClr val="002E58"/>
                  </a:solidFill>
                  <a:latin typeface="Montserrat" pitchFamily="2" charset="77"/>
                </a:rPr>
                <a:t>compromettere la protezione dei miei dati personali</a:t>
              </a:r>
            </a:p>
          </p:txBody>
        </p:sp>
        <p:sp>
          <p:nvSpPr>
            <p:cNvPr id="54" name="CasellaDiTesto 53">
              <a:extLst>
                <a:ext uri="{FF2B5EF4-FFF2-40B4-BE49-F238E27FC236}">
                  <a16:creationId xmlns:a16="http://schemas.microsoft.com/office/drawing/2014/main" id="{FD3B83FD-5D9F-78D3-D7DE-B91CDC71B15E}"/>
                </a:ext>
              </a:extLst>
            </p:cNvPr>
            <p:cNvSpPr txBox="1"/>
            <p:nvPr/>
          </p:nvSpPr>
          <p:spPr>
            <a:xfrm>
              <a:off x="5280131" y="752685"/>
              <a:ext cx="3605143" cy="384048"/>
            </a:xfrm>
            <a:prstGeom prst="rect">
              <a:avLst/>
            </a:prstGeom>
            <a:noFill/>
          </p:spPr>
          <p:txBody>
            <a:bodyPr wrap="square" rtlCol="0">
              <a:spAutoFit/>
            </a:bodyPr>
            <a:lstStyle/>
            <a:p>
              <a:pPr algn="ctr"/>
              <a:r>
                <a:rPr lang="it-IT" b="1">
                  <a:solidFill>
                    <a:srgbClr val="002E58"/>
                  </a:solidFill>
                  <a:latin typeface="Montserrat" pitchFamily="2" charset="77"/>
                </a:rPr>
                <a:t>…ma anche ombre</a:t>
              </a:r>
            </a:p>
          </p:txBody>
        </p:sp>
        <p:grpSp>
          <p:nvGrpSpPr>
            <p:cNvPr id="55" name="Gruppo 54">
              <a:extLst>
                <a:ext uri="{FF2B5EF4-FFF2-40B4-BE49-F238E27FC236}">
                  <a16:creationId xmlns:a16="http://schemas.microsoft.com/office/drawing/2014/main" id="{F12FFF5D-B36A-DA67-E4D1-7B437B70C121}"/>
                </a:ext>
              </a:extLst>
            </p:cNvPr>
            <p:cNvGrpSpPr/>
            <p:nvPr/>
          </p:nvGrpSpPr>
          <p:grpSpPr>
            <a:xfrm>
              <a:off x="4680934" y="1436530"/>
              <a:ext cx="530942" cy="455986"/>
              <a:chOff x="99642" y="1855000"/>
              <a:chExt cx="707923" cy="607981"/>
            </a:xfrm>
          </p:grpSpPr>
          <p:sp>
            <p:nvSpPr>
              <p:cNvPr id="56" name="Ovale 55">
                <a:extLst>
                  <a:ext uri="{FF2B5EF4-FFF2-40B4-BE49-F238E27FC236}">
                    <a16:creationId xmlns:a16="http://schemas.microsoft.com/office/drawing/2014/main" id="{964C4F95-B1DE-1B72-14F6-309F7D4CA84F}"/>
                  </a:ext>
                </a:extLst>
              </p:cNvPr>
              <p:cNvSpPr/>
              <p:nvPr/>
            </p:nvSpPr>
            <p:spPr>
              <a:xfrm>
                <a:off x="147484" y="1855000"/>
                <a:ext cx="612000" cy="607981"/>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350">
                  <a:solidFill>
                    <a:schemeClr val="bg1"/>
                  </a:solidFill>
                  <a:latin typeface="Montserrat" pitchFamily="2" charset="77"/>
                </a:endParaRPr>
              </a:p>
            </p:txBody>
          </p:sp>
          <p:sp>
            <p:nvSpPr>
              <p:cNvPr id="57" name="CasellaDiTesto 56">
                <a:extLst>
                  <a:ext uri="{FF2B5EF4-FFF2-40B4-BE49-F238E27FC236}">
                    <a16:creationId xmlns:a16="http://schemas.microsoft.com/office/drawing/2014/main" id="{A0BE05D2-2095-A831-1045-2D52718769DE}"/>
                  </a:ext>
                </a:extLst>
              </p:cNvPr>
              <p:cNvSpPr txBox="1"/>
              <p:nvPr/>
            </p:nvSpPr>
            <p:spPr>
              <a:xfrm>
                <a:off x="99642" y="1979392"/>
                <a:ext cx="707923" cy="369332"/>
              </a:xfrm>
              <a:prstGeom prst="rect">
                <a:avLst/>
              </a:prstGeom>
              <a:noFill/>
            </p:spPr>
            <p:txBody>
              <a:bodyPr wrap="square" rtlCol="0">
                <a:spAutoFit/>
              </a:bodyPr>
              <a:lstStyle/>
              <a:p>
                <a:pPr algn="ctr"/>
                <a:r>
                  <a:rPr lang="it-IT" sz="1200">
                    <a:solidFill>
                      <a:schemeClr val="bg1"/>
                    </a:solidFill>
                    <a:latin typeface="Montserrat" pitchFamily="2" charset="77"/>
                  </a:rPr>
                  <a:t>47%</a:t>
                </a:r>
              </a:p>
            </p:txBody>
          </p:sp>
        </p:grpSp>
        <p:grpSp>
          <p:nvGrpSpPr>
            <p:cNvPr id="58" name="Gruppo 57">
              <a:extLst>
                <a:ext uri="{FF2B5EF4-FFF2-40B4-BE49-F238E27FC236}">
                  <a16:creationId xmlns:a16="http://schemas.microsoft.com/office/drawing/2014/main" id="{0E4977E1-72F9-9488-EC1C-61B8EC59D5B2}"/>
                </a:ext>
              </a:extLst>
            </p:cNvPr>
            <p:cNvGrpSpPr/>
            <p:nvPr/>
          </p:nvGrpSpPr>
          <p:grpSpPr>
            <a:xfrm>
              <a:off x="4716815" y="2449738"/>
              <a:ext cx="530942" cy="455986"/>
              <a:chOff x="99642" y="1855000"/>
              <a:chExt cx="707923" cy="607981"/>
            </a:xfrm>
          </p:grpSpPr>
          <p:sp>
            <p:nvSpPr>
              <p:cNvPr id="59" name="Ovale 58">
                <a:extLst>
                  <a:ext uri="{FF2B5EF4-FFF2-40B4-BE49-F238E27FC236}">
                    <a16:creationId xmlns:a16="http://schemas.microsoft.com/office/drawing/2014/main" id="{CB9E789B-ED1E-1F4E-6356-592EC93C326B}"/>
                  </a:ext>
                </a:extLst>
              </p:cNvPr>
              <p:cNvSpPr/>
              <p:nvPr/>
            </p:nvSpPr>
            <p:spPr>
              <a:xfrm>
                <a:off x="147484" y="1855000"/>
                <a:ext cx="612000" cy="607981"/>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350">
                  <a:solidFill>
                    <a:schemeClr val="bg1"/>
                  </a:solidFill>
                  <a:latin typeface="Montserrat" pitchFamily="2" charset="77"/>
                </a:endParaRPr>
              </a:p>
            </p:txBody>
          </p:sp>
          <p:sp>
            <p:nvSpPr>
              <p:cNvPr id="60" name="CasellaDiTesto 59">
                <a:extLst>
                  <a:ext uri="{FF2B5EF4-FFF2-40B4-BE49-F238E27FC236}">
                    <a16:creationId xmlns:a16="http://schemas.microsoft.com/office/drawing/2014/main" id="{2AC904F7-9202-238F-D144-6558AE2D2DCC}"/>
                  </a:ext>
                </a:extLst>
              </p:cNvPr>
              <p:cNvSpPr txBox="1"/>
              <p:nvPr/>
            </p:nvSpPr>
            <p:spPr>
              <a:xfrm>
                <a:off x="99642" y="1979392"/>
                <a:ext cx="707923" cy="369332"/>
              </a:xfrm>
              <a:prstGeom prst="rect">
                <a:avLst/>
              </a:prstGeom>
              <a:noFill/>
            </p:spPr>
            <p:txBody>
              <a:bodyPr wrap="square" rtlCol="0">
                <a:spAutoFit/>
              </a:bodyPr>
              <a:lstStyle/>
              <a:p>
                <a:pPr algn="ctr"/>
                <a:r>
                  <a:rPr lang="it-IT" sz="1200">
                    <a:solidFill>
                      <a:schemeClr val="bg1"/>
                    </a:solidFill>
                    <a:latin typeface="Montserrat" pitchFamily="2" charset="77"/>
                  </a:rPr>
                  <a:t>29%</a:t>
                </a:r>
              </a:p>
            </p:txBody>
          </p:sp>
        </p:grpSp>
        <p:grpSp>
          <p:nvGrpSpPr>
            <p:cNvPr id="61" name="Gruppo 60">
              <a:extLst>
                <a:ext uri="{FF2B5EF4-FFF2-40B4-BE49-F238E27FC236}">
                  <a16:creationId xmlns:a16="http://schemas.microsoft.com/office/drawing/2014/main" id="{8E485F38-1887-4726-C160-01DB3C759C3E}"/>
                </a:ext>
              </a:extLst>
            </p:cNvPr>
            <p:cNvGrpSpPr/>
            <p:nvPr/>
          </p:nvGrpSpPr>
          <p:grpSpPr>
            <a:xfrm>
              <a:off x="4749189" y="3565080"/>
              <a:ext cx="530942" cy="455986"/>
              <a:chOff x="99642" y="1855000"/>
              <a:chExt cx="707923" cy="607981"/>
            </a:xfrm>
          </p:grpSpPr>
          <p:sp>
            <p:nvSpPr>
              <p:cNvPr id="62" name="Ovale 61">
                <a:extLst>
                  <a:ext uri="{FF2B5EF4-FFF2-40B4-BE49-F238E27FC236}">
                    <a16:creationId xmlns:a16="http://schemas.microsoft.com/office/drawing/2014/main" id="{13B0A919-F702-928B-DEAB-45AE468AF160}"/>
                  </a:ext>
                </a:extLst>
              </p:cNvPr>
              <p:cNvSpPr/>
              <p:nvPr/>
            </p:nvSpPr>
            <p:spPr>
              <a:xfrm>
                <a:off x="147484" y="1855000"/>
                <a:ext cx="612000" cy="607981"/>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sz="1350">
                  <a:solidFill>
                    <a:schemeClr val="bg1"/>
                  </a:solidFill>
                  <a:latin typeface="Montserrat" pitchFamily="2" charset="77"/>
                </a:endParaRPr>
              </a:p>
            </p:txBody>
          </p:sp>
          <p:sp>
            <p:nvSpPr>
              <p:cNvPr id="63" name="CasellaDiTesto 62">
                <a:extLst>
                  <a:ext uri="{FF2B5EF4-FFF2-40B4-BE49-F238E27FC236}">
                    <a16:creationId xmlns:a16="http://schemas.microsoft.com/office/drawing/2014/main" id="{4A642956-A8A1-E0C5-6954-346442BEB7B0}"/>
                  </a:ext>
                </a:extLst>
              </p:cNvPr>
              <p:cNvSpPr txBox="1"/>
              <p:nvPr/>
            </p:nvSpPr>
            <p:spPr>
              <a:xfrm>
                <a:off x="99642" y="1979392"/>
                <a:ext cx="707923" cy="369332"/>
              </a:xfrm>
              <a:prstGeom prst="rect">
                <a:avLst/>
              </a:prstGeom>
              <a:noFill/>
            </p:spPr>
            <p:txBody>
              <a:bodyPr wrap="square" rtlCol="0">
                <a:spAutoFit/>
              </a:bodyPr>
              <a:lstStyle/>
              <a:p>
                <a:pPr algn="ctr"/>
                <a:r>
                  <a:rPr lang="it-IT" sz="1200">
                    <a:solidFill>
                      <a:schemeClr val="bg1"/>
                    </a:solidFill>
                    <a:latin typeface="Montserrat" pitchFamily="2" charset="77"/>
                  </a:rPr>
                  <a:t>25%</a:t>
                </a:r>
              </a:p>
            </p:txBody>
          </p:sp>
        </p:grpSp>
      </p:grpSp>
    </p:spTree>
    <p:extLst>
      <p:ext uri="{BB962C8B-B14F-4D97-AF65-F5344CB8AC3E}">
        <p14:creationId xmlns:p14="http://schemas.microsoft.com/office/powerpoint/2010/main" val="189495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07461D-E0F6-0ACF-9CB5-6C4795267E09}"/>
              </a:ext>
            </a:extLst>
          </p:cNvPr>
          <p:cNvSpPr>
            <a:spLocks noGrp="1"/>
          </p:cNvSpPr>
          <p:nvPr>
            <p:ph type="title"/>
          </p:nvPr>
        </p:nvSpPr>
        <p:spPr/>
        <p:txBody>
          <a:bodyPr/>
          <a:lstStyle/>
          <a:p>
            <a:r>
              <a:rPr lang="it-IT"/>
              <a:t>La normativa sull’Intelligenza Artificiale: nuovi passi avanti! </a:t>
            </a:r>
          </a:p>
        </p:txBody>
      </p:sp>
      <p:sp>
        <p:nvSpPr>
          <p:cNvPr id="3" name="Segnaposto numero diapositiva 2">
            <a:extLst>
              <a:ext uri="{FF2B5EF4-FFF2-40B4-BE49-F238E27FC236}">
                <a16:creationId xmlns:a16="http://schemas.microsoft.com/office/drawing/2014/main" id="{E0933A2A-ACB6-655C-19B7-8BF31C2B19B1}"/>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13</a:t>
            </a:fld>
            <a:endParaRPr lang="it-IT"/>
          </a:p>
        </p:txBody>
      </p:sp>
      <p:grpSp>
        <p:nvGrpSpPr>
          <p:cNvPr id="7" name="Gruppo 6">
            <a:extLst>
              <a:ext uri="{FF2B5EF4-FFF2-40B4-BE49-F238E27FC236}">
                <a16:creationId xmlns:a16="http://schemas.microsoft.com/office/drawing/2014/main" id="{1D0CA05F-0BAA-9C68-752B-575D45A72D94}"/>
              </a:ext>
            </a:extLst>
          </p:cNvPr>
          <p:cNvGrpSpPr/>
          <p:nvPr/>
        </p:nvGrpSpPr>
        <p:grpSpPr>
          <a:xfrm>
            <a:off x="673559" y="640261"/>
            <a:ext cx="3576375" cy="1931489"/>
            <a:chOff x="289098" y="637258"/>
            <a:chExt cx="3576375" cy="1931489"/>
          </a:xfrm>
        </p:grpSpPr>
        <p:sp>
          <p:nvSpPr>
            <p:cNvPr id="18" name="Rettangolo 17">
              <a:extLst>
                <a:ext uri="{FF2B5EF4-FFF2-40B4-BE49-F238E27FC236}">
                  <a16:creationId xmlns:a16="http://schemas.microsoft.com/office/drawing/2014/main" id="{01FA83E5-1431-74D2-5BA8-ADCD9087AD12}"/>
                </a:ext>
              </a:extLst>
            </p:cNvPr>
            <p:cNvSpPr/>
            <p:nvPr/>
          </p:nvSpPr>
          <p:spPr>
            <a:xfrm>
              <a:off x="294809" y="637258"/>
              <a:ext cx="3570664" cy="1931489"/>
            </a:xfrm>
            <a:prstGeom prst="rect">
              <a:avLst/>
            </a:prstGeom>
            <a:solidFill>
              <a:srgbClr val="D4ECFF">
                <a:alpha val="7451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9" name="Rettangolo con angoli arrotondati 18">
              <a:extLst>
                <a:ext uri="{FF2B5EF4-FFF2-40B4-BE49-F238E27FC236}">
                  <a16:creationId xmlns:a16="http://schemas.microsoft.com/office/drawing/2014/main" id="{A553707B-1053-FF31-1F94-6AE7DBF45D79}"/>
                </a:ext>
              </a:extLst>
            </p:cNvPr>
            <p:cNvSpPr/>
            <p:nvPr/>
          </p:nvSpPr>
          <p:spPr>
            <a:xfrm>
              <a:off x="404199" y="722326"/>
              <a:ext cx="3357095" cy="775309"/>
            </a:xfrm>
            <a:prstGeom prst="roundRect">
              <a:avLst>
                <a:gd name="adj" fmla="val 0"/>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it-IT" sz="1400" b="1">
                  <a:solidFill>
                    <a:schemeClr val="bg1"/>
                  </a:solidFill>
                  <a:latin typeface="Montserrat" pitchFamily="2" charset="77"/>
                </a:rPr>
                <a:t>AI Act</a:t>
              </a:r>
            </a:p>
            <a:p>
              <a:pPr algn="ctr"/>
              <a:r>
                <a:rPr lang="it-IT" sz="1400" b="1">
                  <a:solidFill>
                    <a:schemeClr val="bg1"/>
                  </a:solidFill>
                  <a:latin typeface="Montserrat" pitchFamily="2" charset="77"/>
                </a:rPr>
                <a:t>Regolamento n.1689/2024</a:t>
              </a:r>
            </a:p>
          </p:txBody>
        </p:sp>
        <p:sp>
          <p:nvSpPr>
            <p:cNvPr id="20" name="CasellaDiTesto 19">
              <a:extLst>
                <a:ext uri="{FF2B5EF4-FFF2-40B4-BE49-F238E27FC236}">
                  <a16:creationId xmlns:a16="http://schemas.microsoft.com/office/drawing/2014/main" id="{73B4F4C4-1E91-6F7C-80FA-A7ADCFFFF87C}"/>
                </a:ext>
              </a:extLst>
            </p:cNvPr>
            <p:cNvSpPr txBox="1"/>
            <p:nvPr/>
          </p:nvSpPr>
          <p:spPr>
            <a:xfrm>
              <a:off x="289098" y="1518364"/>
              <a:ext cx="3570664" cy="1015663"/>
            </a:xfrm>
            <a:prstGeom prst="rect">
              <a:avLst/>
            </a:prstGeom>
            <a:noFill/>
          </p:spPr>
          <p:txBody>
            <a:bodyPr wrap="square" rtlCol="0">
              <a:spAutoFit/>
            </a:bodyPr>
            <a:lstStyle/>
            <a:p>
              <a:pPr algn="ctr"/>
              <a:r>
                <a:rPr lang="it-IT" sz="1200" b="1">
                  <a:solidFill>
                    <a:schemeClr val="accent1"/>
                  </a:solidFill>
                  <a:latin typeface="Montserrat" pitchFamily="2" charset="77"/>
                </a:rPr>
                <a:t>Primo regolamento al Mondo che regola l’Intelligenza Artificiale</a:t>
              </a:r>
              <a:endParaRPr lang="it-IT" sz="1200" i="1">
                <a:solidFill>
                  <a:schemeClr val="accent1"/>
                </a:solidFill>
                <a:latin typeface="Montserrat" pitchFamily="2" charset="77"/>
              </a:endParaRPr>
            </a:p>
            <a:p>
              <a:pPr algn="ctr"/>
              <a:r>
                <a:rPr lang="it-IT" sz="1200" i="1">
                  <a:solidFill>
                    <a:schemeClr val="accent1"/>
                  </a:solidFill>
                  <a:latin typeface="Montserrat" pitchFamily="2" charset="77"/>
                </a:rPr>
                <a:t>Approvato a maggio 2024 ed entrato in vigore il 1° agosto 2024, applicabile in maniera progressiva nei successivi 36 mesi</a:t>
              </a:r>
            </a:p>
          </p:txBody>
        </p:sp>
      </p:grpSp>
      <p:grpSp>
        <p:nvGrpSpPr>
          <p:cNvPr id="4" name="Gruppo 3">
            <a:extLst>
              <a:ext uri="{FF2B5EF4-FFF2-40B4-BE49-F238E27FC236}">
                <a16:creationId xmlns:a16="http://schemas.microsoft.com/office/drawing/2014/main" id="{7B2C274A-5FA6-5251-BD26-843F128CFE7A}"/>
              </a:ext>
            </a:extLst>
          </p:cNvPr>
          <p:cNvGrpSpPr/>
          <p:nvPr/>
        </p:nvGrpSpPr>
        <p:grpSpPr>
          <a:xfrm>
            <a:off x="4899777" y="656606"/>
            <a:ext cx="3570664" cy="1931489"/>
            <a:chOff x="294810" y="2851846"/>
            <a:chExt cx="3570664" cy="1931489"/>
          </a:xfrm>
        </p:grpSpPr>
        <p:sp>
          <p:nvSpPr>
            <p:cNvPr id="26" name="Rettangolo 25">
              <a:extLst>
                <a:ext uri="{FF2B5EF4-FFF2-40B4-BE49-F238E27FC236}">
                  <a16:creationId xmlns:a16="http://schemas.microsoft.com/office/drawing/2014/main" id="{3AEA561D-0F2B-CDC8-C2BC-D7BF768B65AB}"/>
                </a:ext>
              </a:extLst>
            </p:cNvPr>
            <p:cNvSpPr/>
            <p:nvPr/>
          </p:nvSpPr>
          <p:spPr>
            <a:xfrm>
              <a:off x="294810" y="2851846"/>
              <a:ext cx="3570664" cy="1931489"/>
            </a:xfrm>
            <a:prstGeom prst="rect">
              <a:avLst/>
            </a:prstGeom>
            <a:solidFill>
              <a:srgbClr val="D4ECFF">
                <a:alpha val="7451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27" name="Rettangolo con angoli arrotondati 26">
              <a:extLst>
                <a:ext uri="{FF2B5EF4-FFF2-40B4-BE49-F238E27FC236}">
                  <a16:creationId xmlns:a16="http://schemas.microsoft.com/office/drawing/2014/main" id="{D45FF43A-E0DF-B0C7-A8A4-668A7A991DEC}"/>
                </a:ext>
              </a:extLst>
            </p:cNvPr>
            <p:cNvSpPr/>
            <p:nvPr/>
          </p:nvSpPr>
          <p:spPr>
            <a:xfrm>
              <a:off x="404201" y="2936914"/>
              <a:ext cx="3357093" cy="775309"/>
            </a:xfrm>
            <a:prstGeom prst="roundRect">
              <a:avLst>
                <a:gd name="adj" fmla="val 0"/>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it-IT" sz="1400" b="1">
                  <a:solidFill>
                    <a:schemeClr val="bg1"/>
                  </a:solidFill>
                  <a:latin typeface="Montserrat" pitchFamily="2" charset="77"/>
                </a:rPr>
                <a:t>DDL sull’Intelligenza Artificiale</a:t>
              </a:r>
            </a:p>
          </p:txBody>
        </p:sp>
        <p:sp>
          <p:nvSpPr>
            <p:cNvPr id="28" name="CasellaDiTesto 27">
              <a:extLst>
                <a:ext uri="{FF2B5EF4-FFF2-40B4-BE49-F238E27FC236}">
                  <a16:creationId xmlns:a16="http://schemas.microsoft.com/office/drawing/2014/main" id="{C287C5CA-B272-3C6D-8245-F0F4EAB3ED89}"/>
                </a:ext>
              </a:extLst>
            </p:cNvPr>
            <p:cNvSpPr txBox="1"/>
            <p:nvPr/>
          </p:nvSpPr>
          <p:spPr>
            <a:xfrm>
              <a:off x="294810" y="3732952"/>
              <a:ext cx="3570664" cy="1015663"/>
            </a:xfrm>
            <a:prstGeom prst="rect">
              <a:avLst/>
            </a:prstGeom>
            <a:noFill/>
          </p:spPr>
          <p:txBody>
            <a:bodyPr wrap="square" rtlCol="0">
              <a:spAutoFit/>
            </a:bodyPr>
            <a:lstStyle/>
            <a:p>
              <a:pPr algn="ctr"/>
              <a:r>
                <a:rPr lang="it-IT" sz="1200" b="1">
                  <a:solidFill>
                    <a:schemeClr val="accent1"/>
                  </a:solidFill>
                  <a:latin typeface="Montserrat" pitchFamily="2" charset="77"/>
                </a:rPr>
                <a:t>Disegno di legge </a:t>
              </a:r>
              <a:r>
                <a:rPr lang="it-IT" sz="1200">
                  <a:solidFill>
                    <a:schemeClr val="accent1"/>
                  </a:solidFill>
                  <a:latin typeface="Montserrat" pitchFamily="2" charset="77"/>
                </a:rPr>
                <a:t>che definisce la </a:t>
              </a:r>
              <a:r>
                <a:rPr lang="it-IT" sz="1200" b="1">
                  <a:solidFill>
                    <a:schemeClr val="accent1"/>
                  </a:solidFill>
                  <a:latin typeface="Montserrat" pitchFamily="2" charset="77"/>
                </a:rPr>
                <a:t>normativa di riferimento italiana sull’AI</a:t>
              </a:r>
              <a:endParaRPr lang="it-IT" sz="1200">
                <a:solidFill>
                  <a:schemeClr val="accent1"/>
                </a:solidFill>
                <a:latin typeface="Montserrat" pitchFamily="2" charset="77"/>
              </a:endParaRPr>
            </a:p>
            <a:p>
              <a:pPr algn="ctr"/>
              <a:endParaRPr lang="it-IT" sz="1200" i="1">
                <a:solidFill>
                  <a:schemeClr val="accent1"/>
                </a:solidFill>
                <a:latin typeface="Montserrat" pitchFamily="2" charset="77"/>
              </a:endParaRPr>
            </a:p>
            <a:p>
              <a:pPr algn="ctr"/>
              <a:r>
                <a:rPr lang="it-IT" sz="1200" i="1">
                  <a:solidFill>
                    <a:schemeClr val="accent1"/>
                  </a:solidFill>
                  <a:latin typeface="Montserrat" pitchFamily="2" charset="77"/>
                </a:rPr>
                <a:t>Approvato in Senato il 20 marzo 2025, ora da approvare in Camera dei Deputati</a:t>
              </a:r>
            </a:p>
          </p:txBody>
        </p:sp>
      </p:grpSp>
      <p:grpSp>
        <p:nvGrpSpPr>
          <p:cNvPr id="5" name="Gruppo 4">
            <a:extLst>
              <a:ext uri="{FF2B5EF4-FFF2-40B4-BE49-F238E27FC236}">
                <a16:creationId xmlns:a16="http://schemas.microsoft.com/office/drawing/2014/main" id="{4D1A11F2-DBFB-7977-22DD-E01CC9084EAE}"/>
              </a:ext>
            </a:extLst>
          </p:cNvPr>
          <p:cNvGrpSpPr/>
          <p:nvPr/>
        </p:nvGrpSpPr>
        <p:grpSpPr>
          <a:xfrm>
            <a:off x="197964" y="2588094"/>
            <a:ext cx="8799506" cy="2115882"/>
            <a:chOff x="197964" y="2588094"/>
            <a:chExt cx="8799506" cy="2115882"/>
          </a:xfrm>
        </p:grpSpPr>
        <p:sp>
          <p:nvSpPr>
            <p:cNvPr id="6" name="CasellaDiTesto 5">
              <a:extLst>
                <a:ext uri="{FF2B5EF4-FFF2-40B4-BE49-F238E27FC236}">
                  <a16:creationId xmlns:a16="http://schemas.microsoft.com/office/drawing/2014/main" id="{76973578-2896-388F-066E-93C0BD3DA78F}"/>
                </a:ext>
              </a:extLst>
            </p:cNvPr>
            <p:cNvSpPr txBox="1"/>
            <p:nvPr/>
          </p:nvSpPr>
          <p:spPr>
            <a:xfrm>
              <a:off x="197964" y="2860668"/>
              <a:ext cx="8799506" cy="1843308"/>
            </a:xfrm>
            <a:prstGeom prst="rect">
              <a:avLst/>
            </a:prstGeom>
            <a:solidFill>
              <a:srgbClr val="D4ECFF">
                <a:alpha val="74510"/>
              </a:srgbClr>
            </a:solidFill>
            <a:ln>
              <a:noFill/>
            </a:ln>
          </p:spPr>
          <p:style>
            <a:lnRef idx="2">
              <a:schemeClr val="dk1"/>
            </a:lnRef>
            <a:fillRef idx="1">
              <a:schemeClr val="lt1"/>
            </a:fillRef>
            <a:effectRef idx="0">
              <a:schemeClr val="dk1"/>
            </a:effectRef>
            <a:fontRef idx="minor">
              <a:schemeClr val="dk1"/>
            </a:fontRef>
          </p:style>
          <p:txBody>
            <a:bodyPr rtlCol="0" anchor="ctr"/>
            <a:lstStyle>
              <a:defPPr>
                <a:defRPr lang="it-IT"/>
              </a:defPPr>
              <a:lvl1pPr algn="ctr">
                <a:defRPr>
                  <a:solidFill>
                    <a:schemeClr val="bg1"/>
                  </a:solidFill>
                  <a:latin typeface="Montserrat" pitchFamily="2" charset="77"/>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l"/>
              <a:r>
                <a:rPr lang="it-IT" sz="1200">
                  <a:solidFill>
                    <a:schemeClr val="accent1"/>
                  </a:solidFill>
                </a:rPr>
                <a:t>Introduce </a:t>
              </a:r>
              <a:r>
                <a:rPr lang="it-IT" sz="1200" b="1">
                  <a:solidFill>
                    <a:schemeClr val="accent1"/>
                  </a:solidFill>
                </a:rPr>
                <a:t>specifiche disposizioni </a:t>
              </a:r>
              <a:r>
                <a:rPr lang="it-IT" sz="1200">
                  <a:solidFill>
                    <a:schemeClr val="accent1"/>
                  </a:solidFill>
                </a:rPr>
                <a:t>per regolare l’utilizzo trasparente e sicuro dell’AI in alcuni settori, tra cui quello </a:t>
              </a:r>
              <a:r>
                <a:rPr lang="it-IT" sz="1200" b="1">
                  <a:solidFill>
                    <a:schemeClr val="accent1"/>
                  </a:solidFill>
                </a:rPr>
                <a:t>sanitario </a:t>
              </a:r>
              <a:r>
                <a:rPr lang="it-IT" sz="1200">
                  <a:solidFill>
                    <a:schemeClr val="accent1"/>
                  </a:solidFill>
                </a:rPr>
                <a:t>e della </a:t>
              </a:r>
              <a:r>
                <a:rPr lang="it-IT" sz="1200" b="1">
                  <a:solidFill>
                    <a:schemeClr val="accent1"/>
                  </a:solidFill>
                </a:rPr>
                <a:t>ricerca scientifica</a:t>
              </a:r>
              <a:r>
                <a:rPr lang="it-IT" sz="1200">
                  <a:solidFill>
                    <a:schemeClr val="accent1"/>
                  </a:solidFill>
                </a:rPr>
                <a:t>. In particolare:</a:t>
              </a:r>
            </a:p>
            <a:p>
              <a:pPr algn="l"/>
              <a:endParaRPr lang="it-IT" sz="500">
                <a:solidFill>
                  <a:schemeClr val="accent1"/>
                </a:solidFill>
              </a:endParaRPr>
            </a:p>
            <a:p>
              <a:pPr marL="171450" indent="-171450" algn="l">
                <a:buFont typeface="Arial" panose="020B0604020202020204" pitchFamily="34" charset="0"/>
                <a:buChar char="•"/>
              </a:pPr>
              <a:r>
                <a:rPr lang="it-IT" sz="1200">
                  <a:solidFill>
                    <a:schemeClr val="accent1"/>
                  </a:solidFill>
                </a:rPr>
                <a:t>Occorre fornire </a:t>
              </a:r>
              <a:r>
                <a:rPr lang="it-IT" sz="1200" b="1">
                  <a:solidFill>
                    <a:schemeClr val="accent1"/>
                  </a:solidFill>
                </a:rPr>
                <a:t>informazioni ai pazienti sull'uso dell'IA nelle loro cure</a:t>
              </a:r>
              <a:r>
                <a:rPr lang="it-IT" sz="1200">
                  <a:solidFill>
                    <a:schemeClr val="accent1"/>
                  </a:solidFill>
                </a:rPr>
                <a:t>, inclusi i benefici diagnostici e terapeutici e la logica decisionale utilizzata</a:t>
              </a:r>
            </a:p>
            <a:p>
              <a:pPr marL="171450" indent="-171450" algn="l">
                <a:buFont typeface="Arial" panose="020B0604020202020204" pitchFamily="34" charset="0"/>
                <a:buChar char="•"/>
              </a:pPr>
              <a:endParaRPr lang="it-IT" sz="500">
                <a:solidFill>
                  <a:schemeClr val="accent1"/>
                </a:solidFill>
              </a:endParaRPr>
            </a:p>
            <a:p>
              <a:pPr marL="171450" indent="-171450" algn="l">
                <a:buFont typeface="Arial" panose="020B0604020202020204" pitchFamily="34" charset="0"/>
                <a:buChar char="•"/>
              </a:pPr>
              <a:r>
                <a:rPr lang="it-IT" sz="1200">
                  <a:solidFill>
                    <a:schemeClr val="accent1"/>
                  </a:solidFill>
                </a:rPr>
                <a:t>L'IA è intesa come </a:t>
              </a:r>
              <a:r>
                <a:rPr lang="it-IT" sz="1200" b="1">
                  <a:solidFill>
                    <a:schemeClr val="accent1"/>
                  </a:solidFill>
                </a:rPr>
                <a:t>strumento di supporto nelle decisioni cliniche</a:t>
              </a:r>
              <a:r>
                <a:rPr lang="it-IT" sz="1200">
                  <a:solidFill>
                    <a:schemeClr val="accent1"/>
                  </a:solidFill>
                </a:rPr>
                <a:t>, senza sostituire il giudizio del medico, che rimane responsabile delle decisioni finali</a:t>
              </a:r>
            </a:p>
            <a:p>
              <a:pPr marL="171450" indent="-171450" algn="l">
                <a:buFont typeface="Arial" panose="020B0604020202020204" pitchFamily="34" charset="0"/>
                <a:buChar char="•"/>
              </a:pPr>
              <a:endParaRPr lang="it-IT" sz="500">
                <a:solidFill>
                  <a:schemeClr val="accent1"/>
                </a:solidFill>
              </a:endParaRPr>
            </a:p>
            <a:p>
              <a:pPr marL="171450" indent="-171450" algn="l">
                <a:buFont typeface="Arial" panose="020B0604020202020204" pitchFamily="34" charset="0"/>
                <a:buChar char="•"/>
              </a:pPr>
              <a:r>
                <a:rPr lang="it-IT" sz="1200">
                  <a:solidFill>
                    <a:schemeClr val="accent1"/>
                  </a:solidFill>
                </a:rPr>
                <a:t>È </a:t>
              </a:r>
              <a:r>
                <a:rPr lang="it-IT" sz="1200" b="1">
                  <a:solidFill>
                    <a:schemeClr val="accent1"/>
                  </a:solidFill>
                </a:rPr>
                <a:t>vietato l'uso di sistemi IA che possano introdurre discriminazioni </a:t>
              </a:r>
              <a:r>
                <a:rPr lang="it-IT" sz="1200">
                  <a:solidFill>
                    <a:schemeClr val="accent1"/>
                  </a:solidFill>
                </a:rPr>
                <a:t>nell'accesso alle prestazioni sanitarie, con particolare attenzione alle persone con disabilità</a:t>
              </a:r>
            </a:p>
          </p:txBody>
        </p:sp>
        <p:cxnSp>
          <p:nvCxnSpPr>
            <p:cNvPr id="12" name="Connettore 4 11">
              <a:extLst>
                <a:ext uri="{FF2B5EF4-FFF2-40B4-BE49-F238E27FC236}">
                  <a16:creationId xmlns:a16="http://schemas.microsoft.com/office/drawing/2014/main" id="{98F01E78-E9D2-2770-2F9B-447E6C6FECE1}"/>
                </a:ext>
              </a:extLst>
            </p:cNvPr>
            <p:cNvCxnSpPr>
              <a:cxnSpLocks/>
              <a:stCxn id="26" idx="2"/>
              <a:endCxn id="6" idx="0"/>
            </p:cNvCxnSpPr>
            <p:nvPr/>
          </p:nvCxnSpPr>
          <p:spPr>
            <a:xfrm rot="5400000">
              <a:off x="5505127" y="1680685"/>
              <a:ext cx="272573" cy="2087392"/>
            </a:xfrm>
            <a:prstGeom prst="bentConnector3">
              <a:avLst/>
            </a:prstGeom>
            <a:ln w="25400">
              <a:solidFill>
                <a:schemeClr val="accent1"/>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88104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FB239-5542-B17C-4AF2-590B79BDBB9E}"/>
            </a:ext>
          </a:extLst>
        </p:cNvPr>
        <p:cNvGrpSpPr/>
        <p:nvPr/>
      </p:nvGrpSpPr>
      <p:grpSpPr>
        <a:xfrm>
          <a:off x="0" y="0"/>
          <a:ext cx="0" cy="0"/>
          <a:chOff x="0" y="0"/>
          <a:chExt cx="0" cy="0"/>
        </a:xfrm>
      </p:grpSpPr>
      <p:graphicFrame>
        <p:nvGraphicFramePr>
          <p:cNvPr id="5" name="Segnaposto contenuto 9">
            <a:extLst>
              <a:ext uri="{FF2B5EF4-FFF2-40B4-BE49-F238E27FC236}">
                <a16:creationId xmlns:a16="http://schemas.microsoft.com/office/drawing/2014/main" id="{CE997AB6-DE3B-3C70-98A1-C762729F0B99}"/>
              </a:ext>
            </a:extLst>
          </p:cNvPr>
          <p:cNvGraphicFramePr>
            <a:graphicFrameLocks/>
          </p:cNvGraphicFramePr>
          <p:nvPr>
            <p:extLst>
              <p:ext uri="{D42A27DB-BD31-4B8C-83A1-F6EECF244321}">
                <p14:modId xmlns:p14="http://schemas.microsoft.com/office/powerpoint/2010/main" val="4247990136"/>
              </p:ext>
            </p:extLst>
          </p:nvPr>
        </p:nvGraphicFramePr>
        <p:xfrm>
          <a:off x="-1433937" y="1067962"/>
          <a:ext cx="13000382" cy="364465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olo 3">
            <a:extLst>
              <a:ext uri="{FF2B5EF4-FFF2-40B4-BE49-F238E27FC236}">
                <a16:creationId xmlns:a16="http://schemas.microsoft.com/office/drawing/2014/main" id="{AC2BBA24-81A3-AFF5-E159-709404F2F237}"/>
              </a:ext>
            </a:extLst>
          </p:cNvPr>
          <p:cNvSpPr>
            <a:spLocks noGrp="1"/>
          </p:cNvSpPr>
          <p:nvPr>
            <p:ph type="title"/>
          </p:nvPr>
        </p:nvSpPr>
        <p:spPr/>
        <p:txBody>
          <a:bodyPr>
            <a:normAutofit/>
          </a:bodyPr>
          <a:lstStyle/>
          <a:p>
            <a:r>
              <a:rPr lang="it-IT" sz="1500"/>
              <a:t>Diffusione delle soluzioni basate sull’Intelligenza Artificiale nelle aziende</a:t>
            </a:r>
          </a:p>
        </p:txBody>
      </p:sp>
      <p:sp>
        <p:nvSpPr>
          <p:cNvPr id="2" name="Segnaposto numero diapositiva 2">
            <a:extLst>
              <a:ext uri="{FF2B5EF4-FFF2-40B4-BE49-F238E27FC236}">
                <a16:creationId xmlns:a16="http://schemas.microsoft.com/office/drawing/2014/main" id="{C34064A9-5DE0-BA5D-D790-BAB5F45064F0}"/>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2</a:t>
            </a:fld>
            <a:endParaRPr lang="it-IT"/>
          </a:p>
        </p:txBody>
      </p:sp>
      <p:sp>
        <p:nvSpPr>
          <p:cNvPr id="9" name="CasellaDiTesto 8">
            <a:extLst>
              <a:ext uri="{FF2B5EF4-FFF2-40B4-BE49-F238E27FC236}">
                <a16:creationId xmlns:a16="http://schemas.microsoft.com/office/drawing/2014/main" id="{53F472D2-5DF4-0228-12F4-291797C0A357}"/>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
        <p:nvSpPr>
          <p:cNvPr id="6" name="CasellaDiTesto 5">
            <a:extLst>
              <a:ext uri="{FF2B5EF4-FFF2-40B4-BE49-F238E27FC236}">
                <a16:creationId xmlns:a16="http://schemas.microsoft.com/office/drawing/2014/main" id="{EF0C6643-C737-FA35-549E-66F034444D42}"/>
              </a:ext>
            </a:extLst>
          </p:cNvPr>
          <p:cNvSpPr txBox="1"/>
          <p:nvPr/>
        </p:nvSpPr>
        <p:spPr>
          <a:xfrm>
            <a:off x="3173845" y="4712613"/>
            <a:ext cx="4333459" cy="271760"/>
          </a:xfrm>
          <a:prstGeom prst="rect">
            <a:avLst/>
          </a:prstGeom>
          <a:noFill/>
        </p:spPr>
        <p:txBody>
          <a:bodyPr wrap="square" rtlCol="0">
            <a:spAutoFit/>
          </a:bodyPr>
          <a:lstStyle/>
          <a:p>
            <a:pPr algn="r"/>
            <a:r>
              <a:rPr lang="it-IT" sz="1100">
                <a:solidFill>
                  <a:srgbClr val="002E58"/>
                </a:solidFill>
                <a:latin typeface="Montserrat" pitchFamily="2" charset="77"/>
              </a:rPr>
              <a:t>Campione: 65 Responsabili dei Sistemi Informativi</a:t>
            </a:r>
          </a:p>
        </p:txBody>
      </p:sp>
      <p:sp>
        <p:nvSpPr>
          <p:cNvPr id="7" name="Rettangolo 6">
            <a:extLst>
              <a:ext uri="{FF2B5EF4-FFF2-40B4-BE49-F238E27FC236}">
                <a16:creationId xmlns:a16="http://schemas.microsoft.com/office/drawing/2014/main" id="{53688E49-E2D8-5B8A-992D-9104A1951E00}"/>
              </a:ext>
            </a:extLst>
          </p:cNvPr>
          <p:cNvSpPr/>
          <p:nvPr/>
        </p:nvSpPr>
        <p:spPr>
          <a:xfrm>
            <a:off x="269487" y="1780825"/>
            <a:ext cx="7030892" cy="1492169"/>
          </a:xfrm>
          <a:prstGeom prst="rect">
            <a:avLst/>
          </a:prstGeom>
          <a:noFill/>
          <a:ln>
            <a:solidFill>
              <a:schemeClr val="accent3"/>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8" name="Freccia a destra 7">
            <a:extLst>
              <a:ext uri="{FF2B5EF4-FFF2-40B4-BE49-F238E27FC236}">
                <a16:creationId xmlns:a16="http://schemas.microsoft.com/office/drawing/2014/main" id="{145BAE0B-F884-45C6-27C0-88FE126AEEA0}"/>
              </a:ext>
            </a:extLst>
          </p:cNvPr>
          <p:cNvSpPr/>
          <p:nvPr/>
        </p:nvSpPr>
        <p:spPr>
          <a:xfrm>
            <a:off x="7294283" y="2381674"/>
            <a:ext cx="442336" cy="365468"/>
          </a:xfrm>
          <a:prstGeom prst="rightArrow">
            <a:avLst/>
          </a:prstGeom>
          <a:solidFill>
            <a:schemeClr val="accent3"/>
          </a:solidFill>
          <a:ln>
            <a:solidFill>
              <a:schemeClr val="accent3"/>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21" name="CasellaDiTesto 20">
            <a:extLst>
              <a:ext uri="{FF2B5EF4-FFF2-40B4-BE49-F238E27FC236}">
                <a16:creationId xmlns:a16="http://schemas.microsoft.com/office/drawing/2014/main" id="{0C77548F-E5B4-3389-EE87-CC131E378B06}"/>
              </a:ext>
            </a:extLst>
          </p:cNvPr>
          <p:cNvSpPr txBox="1"/>
          <p:nvPr/>
        </p:nvSpPr>
        <p:spPr>
          <a:xfrm>
            <a:off x="7784499" y="2168048"/>
            <a:ext cx="1296577" cy="984885"/>
          </a:xfrm>
          <a:prstGeom prst="rect">
            <a:avLst/>
          </a:prstGeom>
          <a:solidFill>
            <a:schemeClr val="accent4">
              <a:lumMod val="20000"/>
              <a:lumOff val="80000"/>
            </a:schemeClr>
          </a:solidFill>
        </p:spPr>
        <p:txBody>
          <a:bodyPr wrap="square" rtlCol="0">
            <a:spAutoFit/>
          </a:bodyPr>
          <a:lstStyle/>
          <a:p>
            <a:pPr algn="l"/>
            <a:r>
              <a:rPr lang="it-IT" sz="1400">
                <a:solidFill>
                  <a:srgbClr val="002E58"/>
                </a:solidFill>
                <a:latin typeface="Montserrat" pitchFamily="2" charset="77"/>
              </a:rPr>
              <a:t>Il </a:t>
            </a:r>
            <a:r>
              <a:rPr lang="it-IT" sz="1600" b="1">
                <a:solidFill>
                  <a:schemeClr val="accent3"/>
                </a:solidFill>
                <a:latin typeface="Montserrat" pitchFamily="2" charset="77"/>
              </a:rPr>
              <a:t>17%</a:t>
            </a:r>
            <a:r>
              <a:rPr lang="it-IT" sz="1400">
                <a:solidFill>
                  <a:srgbClr val="002E58"/>
                </a:solidFill>
                <a:latin typeface="Montserrat" pitchFamily="2" charset="77"/>
              </a:rPr>
              <a:t> prevede di introdurle entro il 2025</a:t>
            </a:r>
          </a:p>
        </p:txBody>
      </p:sp>
      <p:pic>
        <p:nvPicPr>
          <p:cNvPr id="23" name="Immagine 22" descr="Immagine che contiene schermata, Elementi grafici, Carattere, Policromia&#10;&#10;Il contenuto generato dall'IA potrebbe non essere corretto.">
            <a:extLst>
              <a:ext uri="{FF2B5EF4-FFF2-40B4-BE49-F238E27FC236}">
                <a16:creationId xmlns:a16="http://schemas.microsoft.com/office/drawing/2014/main" id="{50E77CAC-9E90-FE61-6204-F4DBD90A820C}"/>
              </a:ext>
            </a:extLst>
          </p:cNvPr>
          <p:cNvPicPr>
            <a:picLocks noChangeAspect="1"/>
          </p:cNvPicPr>
          <p:nvPr/>
        </p:nvPicPr>
        <p:blipFill>
          <a:blip r:embed="rId4"/>
          <a:stretch>
            <a:fillRect/>
          </a:stretch>
        </p:blipFill>
        <p:spPr>
          <a:xfrm>
            <a:off x="8554611" y="1990160"/>
            <a:ext cx="450171" cy="450171"/>
          </a:xfrm>
          <a:prstGeom prst="rect">
            <a:avLst/>
          </a:prstGeom>
        </p:spPr>
      </p:pic>
      <p:sp>
        <p:nvSpPr>
          <p:cNvPr id="11" name="CasellaDiTesto 10">
            <a:extLst>
              <a:ext uri="{FF2B5EF4-FFF2-40B4-BE49-F238E27FC236}">
                <a16:creationId xmlns:a16="http://schemas.microsoft.com/office/drawing/2014/main" id="{09854F57-5161-A5B8-31B4-8059303FFB48}"/>
              </a:ext>
            </a:extLst>
          </p:cNvPr>
          <p:cNvSpPr txBox="1"/>
          <p:nvPr/>
        </p:nvSpPr>
        <p:spPr>
          <a:xfrm>
            <a:off x="1148755" y="3367477"/>
            <a:ext cx="2259174" cy="584775"/>
          </a:xfrm>
          <a:prstGeom prst="rect">
            <a:avLst/>
          </a:prstGeom>
          <a:noFill/>
        </p:spPr>
        <p:txBody>
          <a:bodyPr wrap="square" rtlCol="0">
            <a:spAutoFit/>
          </a:bodyPr>
          <a:lstStyle/>
          <a:p>
            <a:pPr algn="r"/>
            <a:r>
              <a:rPr lang="it-IT" sz="1600" b="1">
                <a:solidFill>
                  <a:schemeClr val="accent1"/>
                </a:solidFill>
                <a:latin typeface="Montserrat" pitchFamily="2" charset="77"/>
              </a:rPr>
              <a:t>Analisi di testo e linguaggio</a:t>
            </a:r>
          </a:p>
        </p:txBody>
      </p:sp>
      <p:pic>
        <p:nvPicPr>
          <p:cNvPr id="12" name="Immagine 11" descr="Immagine che contiene schermata, Policromia, design&#10;&#10;Il contenuto generato dall'IA potrebbe non essere corretto.">
            <a:extLst>
              <a:ext uri="{FF2B5EF4-FFF2-40B4-BE49-F238E27FC236}">
                <a16:creationId xmlns:a16="http://schemas.microsoft.com/office/drawing/2014/main" id="{2D538195-4363-D277-8CE4-2CA40898C824}"/>
              </a:ext>
            </a:extLst>
          </p:cNvPr>
          <p:cNvPicPr>
            <a:picLocks noChangeAspect="1"/>
          </p:cNvPicPr>
          <p:nvPr/>
        </p:nvPicPr>
        <p:blipFill>
          <a:blip r:embed="rId5"/>
          <a:stretch>
            <a:fillRect/>
          </a:stretch>
        </p:blipFill>
        <p:spPr>
          <a:xfrm>
            <a:off x="525898" y="3428222"/>
            <a:ext cx="544565" cy="544565"/>
          </a:xfrm>
          <a:prstGeom prst="rect">
            <a:avLst/>
          </a:prstGeom>
        </p:spPr>
      </p:pic>
      <p:sp>
        <p:nvSpPr>
          <p:cNvPr id="15" name="Rettangolo 14">
            <a:extLst>
              <a:ext uri="{FF2B5EF4-FFF2-40B4-BE49-F238E27FC236}">
                <a16:creationId xmlns:a16="http://schemas.microsoft.com/office/drawing/2014/main" id="{89721985-EC40-CCD9-1CBA-E07F45070697}"/>
              </a:ext>
            </a:extLst>
          </p:cNvPr>
          <p:cNvSpPr/>
          <p:nvPr/>
        </p:nvSpPr>
        <p:spPr>
          <a:xfrm>
            <a:off x="294468" y="1773076"/>
            <a:ext cx="7030893" cy="750065"/>
          </a:xfrm>
          <a:prstGeom prst="rect">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6" name="Rettangolo 15">
            <a:extLst>
              <a:ext uri="{FF2B5EF4-FFF2-40B4-BE49-F238E27FC236}">
                <a16:creationId xmlns:a16="http://schemas.microsoft.com/office/drawing/2014/main" id="{8966AA15-FE53-2693-1E87-DC88529D61AB}"/>
              </a:ext>
            </a:extLst>
          </p:cNvPr>
          <p:cNvSpPr/>
          <p:nvPr/>
        </p:nvSpPr>
        <p:spPr>
          <a:xfrm>
            <a:off x="294468" y="2583368"/>
            <a:ext cx="6999815" cy="681877"/>
          </a:xfrm>
          <a:prstGeom prst="rect">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7" name="Rettangolo 16">
            <a:extLst>
              <a:ext uri="{FF2B5EF4-FFF2-40B4-BE49-F238E27FC236}">
                <a16:creationId xmlns:a16="http://schemas.microsoft.com/office/drawing/2014/main" id="{56FF007A-C0F3-F931-64BC-3F27143BEC23}"/>
              </a:ext>
            </a:extLst>
          </p:cNvPr>
          <p:cNvSpPr/>
          <p:nvPr/>
        </p:nvSpPr>
        <p:spPr>
          <a:xfrm>
            <a:off x="294468" y="3325473"/>
            <a:ext cx="6999815" cy="750065"/>
          </a:xfrm>
          <a:prstGeom prst="rect">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8" name="CasellaDiTesto 17">
            <a:extLst>
              <a:ext uri="{FF2B5EF4-FFF2-40B4-BE49-F238E27FC236}">
                <a16:creationId xmlns:a16="http://schemas.microsoft.com/office/drawing/2014/main" id="{572CE45D-AF98-CE74-139F-93C5863820D3}"/>
              </a:ext>
            </a:extLst>
          </p:cNvPr>
          <p:cNvSpPr txBox="1"/>
          <p:nvPr/>
        </p:nvSpPr>
        <p:spPr>
          <a:xfrm>
            <a:off x="1148755" y="2670124"/>
            <a:ext cx="2245914" cy="584775"/>
          </a:xfrm>
          <a:prstGeom prst="rect">
            <a:avLst/>
          </a:prstGeom>
          <a:noFill/>
        </p:spPr>
        <p:txBody>
          <a:bodyPr wrap="square" rtlCol="0">
            <a:spAutoFit/>
          </a:bodyPr>
          <a:lstStyle/>
          <a:p>
            <a:pPr algn="r"/>
            <a:r>
              <a:rPr lang="it-IT" sz="1600" b="1">
                <a:solidFill>
                  <a:schemeClr val="accent1"/>
                </a:solidFill>
                <a:latin typeface="Montserrat" pitchFamily="2" charset="77"/>
              </a:rPr>
              <a:t>Analisi di dati </a:t>
            </a:r>
            <a:br>
              <a:rPr lang="it-IT" sz="1600" b="1">
                <a:solidFill>
                  <a:schemeClr val="accent1"/>
                </a:solidFill>
                <a:latin typeface="Montserrat" pitchFamily="2" charset="77"/>
              </a:rPr>
            </a:br>
            <a:r>
              <a:rPr lang="it-IT" sz="1600" b="1">
                <a:solidFill>
                  <a:schemeClr val="accent1"/>
                </a:solidFill>
                <a:latin typeface="Montserrat" pitchFamily="2" charset="77"/>
              </a:rPr>
              <a:t>strutturati</a:t>
            </a:r>
          </a:p>
        </p:txBody>
      </p:sp>
      <p:sp>
        <p:nvSpPr>
          <p:cNvPr id="19" name="CasellaDiTesto 18">
            <a:extLst>
              <a:ext uri="{FF2B5EF4-FFF2-40B4-BE49-F238E27FC236}">
                <a16:creationId xmlns:a16="http://schemas.microsoft.com/office/drawing/2014/main" id="{20A7FCD6-ACD5-8EE1-50F6-4C751425774B}"/>
              </a:ext>
            </a:extLst>
          </p:cNvPr>
          <p:cNvSpPr txBox="1"/>
          <p:nvPr/>
        </p:nvSpPr>
        <p:spPr>
          <a:xfrm>
            <a:off x="1148755" y="1896025"/>
            <a:ext cx="2245914" cy="584775"/>
          </a:xfrm>
          <a:prstGeom prst="rect">
            <a:avLst/>
          </a:prstGeom>
          <a:noFill/>
        </p:spPr>
        <p:txBody>
          <a:bodyPr wrap="square" rtlCol="0">
            <a:spAutoFit/>
          </a:bodyPr>
          <a:lstStyle/>
          <a:p>
            <a:pPr algn="r"/>
            <a:r>
              <a:rPr lang="it-IT" sz="1600" b="1">
                <a:solidFill>
                  <a:schemeClr val="accent1"/>
                </a:solidFill>
                <a:latin typeface="Montserrat" pitchFamily="2" charset="77"/>
              </a:rPr>
              <a:t>Analisi di immagini e segnali</a:t>
            </a:r>
          </a:p>
        </p:txBody>
      </p:sp>
      <p:pic>
        <p:nvPicPr>
          <p:cNvPr id="20" name="Immagine 19" descr="Immagine che contiene Elementi grafici, simbolo, clipart, design&#10;&#10;Il contenuto generato dall'IA potrebbe non essere corretto.">
            <a:extLst>
              <a:ext uri="{FF2B5EF4-FFF2-40B4-BE49-F238E27FC236}">
                <a16:creationId xmlns:a16="http://schemas.microsoft.com/office/drawing/2014/main" id="{725CF9DF-EE62-5A47-3017-04062DFDC147}"/>
              </a:ext>
            </a:extLst>
          </p:cNvPr>
          <p:cNvPicPr>
            <a:picLocks noChangeAspect="1"/>
          </p:cNvPicPr>
          <p:nvPr/>
        </p:nvPicPr>
        <p:blipFill>
          <a:blip r:embed="rId6"/>
          <a:stretch>
            <a:fillRect/>
          </a:stretch>
        </p:blipFill>
        <p:spPr>
          <a:xfrm>
            <a:off x="457085" y="1896025"/>
            <a:ext cx="599022" cy="599022"/>
          </a:xfrm>
          <a:prstGeom prst="rect">
            <a:avLst/>
          </a:prstGeom>
        </p:spPr>
      </p:pic>
      <p:pic>
        <p:nvPicPr>
          <p:cNvPr id="22" name="Immagine 21" descr="Immagine che contiene schermata, orologio, Elementi grafici, design&#10;&#10;Il contenuto generato dall'IA potrebbe non essere corretto.">
            <a:extLst>
              <a:ext uri="{FF2B5EF4-FFF2-40B4-BE49-F238E27FC236}">
                <a16:creationId xmlns:a16="http://schemas.microsoft.com/office/drawing/2014/main" id="{C4748344-268D-2758-55EC-8530745BD39F}"/>
              </a:ext>
            </a:extLst>
          </p:cNvPr>
          <p:cNvPicPr>
            <a:picLocks noChangeAspect="1"/>
          </p:cNvPicPr>
          <p:nvPr/>
        </p:nvPicPr>
        <p:blipFill>
          <a:blip r:embed="rId7"/>
          <a:stretch>
            <a:fillRect/>
          </a:stretch>
        </p:blipFill>
        <p:spPr>
          <a:xfrm>
            <a:off x="493409" y="2649714"/>
            <a:ext cx="544565" cy="544565"/>
          </a:xfrm>
          <a:prstGeom prst="rect">
            <a:avLst/>
          </a:prstGeom>
        </p:spPr>
      </p:pic>
    </p:spTree>
    <p:extLst>
      <p:ext uri="{BB962C8B-B14F-4D97-AF65-F5344CB8AC3E}">
        <p14:creationId xmlns:p14="http://schemas.microsoft.com/office/powerpoint/2010/main" val="238240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6357B-1524-74A2-2124-AA488D3F7277}"/>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10C0E8AB-7F5A-4AD8-A1D4-7969F6617CA9}"/>
              </a:ext>
            </a:extLst>
          </p:cNvPr>
          <p:cNvSpPr>
            <a:spLocks noGrp="1"/>
          </p:cNvSpPr>
          <p:nvPr>
            <p:ph type="title"/>
          </p:nvPr>
        </p:nvSpPr>
        <p:spPr/>
        <p:txBody>
          <a:bodyPr>
            <a:normAutofit/>
          </a:bodyPr>
          <a:lstStyle/>
          <a:p>
            <a:r>
              <a:rPr lang="it-IT" sz="1500"/>
              <a:t>L’utilizzo di soluzioni basate sull’Intelligenza Artificiale da parte dei professionisti sanitari</a:t>
            </a:r>
          </a:p>
        </p:txBody>
      </p:sp>
      <p:sp>
        <p:nvSpPr>
          <p:cNvPr id="3" name="Segnaposto testo 2">
            <a:extLst>
              <a:ext uri="{FF2B5EF4-FFF2-40B4-BE49-F238E27FC236}">
                <a16:creationId xmlns:a16="http://schemas.microsoft.com/office/drawing/2014/main" id="{CF676667-446D-2956-035F-17DA5BA550AD}"/>
              </a:ext>
            </a:extLst>
          </p:cNvPr>
          <p:cNvSpPr>
            <a:spLocks noGrp="1"/>
          </p:cNvSpPr>
          <p:nvPr>
            <p:ph type="body" sz="quarter" idx="4294967295"/>
          </p:nvPr>
        </p:nvSpPr>
        <p:spPr>
          <a:xfrm>
            <a:off x="2806700" y="4749800"/>
            <a:ext cx="6337300" cy="246063"/>
          </a:xfrm>
          <a:prstGeom prst="rect">
            <a:avLst/>
          </a:prstGeom>
        </p:spPr>
        <p:txBody>
          <a:bodyPr/>
          <a:lstStyle/>
          <a:p>
            <a:pPr marL="0" indent="0">
              <a:buNone/>
            </a:pPr>
            <a:r>
              <a:rPr lang="it-IT" sz="1100">
                <a:solidFill>
                  <a:schemeClr val="accent1"/>
                </a:solidFill>
                <a:latin typeface="Montserrat" panose="00000500000000000000" pitchFamily="2" charset="0"/>
              </a:rPr>
              <a:t>Campione: 484 medici specialisti e 3.853 infermieri</a:t>
            </a:r>
          </a:p>
        </p:txBody>
      </p:sp>
      <p:sp>
        <p:nvSpPr>
          <p:cNvPr id="5" name="Segnaposto numero diapositiva 2">
            <a:extLst>
              <a:ext uri="{FF2B5EF4-FFF2-40B4-BE49-F238E27FC236}">
                <a16:creationId xmlns:a16="http://schemas.microsoft.com/office/drawing/2014/main" id="{D9C2CDBD-0851-B93B-0032-8ADA13521EA1}"/>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3</a:t>
            </a:fld>
            <a:endParaRPr lang="it-IT"/>
          </a:p>
        </p:txBody>
      </p:sp>
      <p:sp>
        <p:nvSpPr>
          <p:cNvPr id="9" name="CasellaDiTesto 8">
            <a:extLst>
              <a:ext uri="{FF2B5EF4-FFF2-40B4-BE49-F238E27FC236}">
                <a16:creationId xmlns:a16="http://schemas.microsoft.com/office/drawing/2014/main" id="{7B217D9B-869D-D6CD-E087-40AB75AB3453}"/>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
        <p:nvSpPr>
          <p:cNvPr id="2" name="Connettore 1">
            <a:extLst>
              <a:ext uri="{FF2B5EF4-FFF2-40B4-BE49-F238E27FC236}">
                <a16:creationId xmlns:a16="http://schemas.microsoft.com/office/drawing/2014/main" id="{E2CA7F52-2E44-7A89-405B-D9BCC5DF56A1}"/>
              </a:ext>
            </a:extLst>
          </p:cNvPr>
          <p:cNvSpPr/>
          <p:nvPr/>
        </p:nvSpPr>
        <p:spPr>
          <a:xfrm>
            <a:off x="3862015" y="633539"/>
            <a:ext cx="899091" cy="839409"/>
          </a:xfrm>
          <a:prstGeom prst="flowChartConnector">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pic>
        <p:nvPicPr>
          <p:cNvPr id="10" name="Immagine 9" descr="Immagine che contiene clipart, occhiali, cartone animato, illustrazione&#10;&#10;Descrizione generata automaticamente">
            <a:extLst>
              <a:ext uri="{FF2B5EF4-FFF2-40B4-BE49-F238E27FC236}">
                <a16:creationId xmlns:a16="http://schemas.microsoft.com/office/drawing/2014/main" id="{BEB487F2-B2B6-7B40-2F41-40B5C53C28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07431" y="876659"/>
            <a:ext cx="609397" cy="609397"/>
          </a:xfrm>
          <a:prstGeom prst="rect">
            <a:avLst/>
          </a:prstGeom>
        </p:spPr>
      </p:pic>
      <p:sp>
        <p:nvSpPr>
          <p:cNvPr id="11" name="CasellaDiTesto 10">
            <a:extLst>
              <a:ext uri="{FF2B5EF4-FFF2-40B4-BE49-F238E27FC236}">
                <a16:creationId xmlns:a16="http://schemas.microsoft.com/office/drawing/2014/main" id="{1AC4A7A3-5744-6694-2AE3-FBD94283ED8C}"/>
              </a:ext>
            </a:extLst>
          </p:cNvPr>
          <p:cNvSpPr txBox="1"/>
          <p:nvPr/>
        </p:nvSpPr>
        <p:spPr>
          <a:xfrm>
            <a:off x="3355309" y="1498871"/>
            <a:ext cx="1939841" cy="307777"/>
          </a:xfrm>
          <a:prstGeom prst="rect">
            <a:avLst/>
          </a:prstGeom>
          <a:noFill/>
        </p:spPr>
        <p:txBody>
          <a:bodyPr wrap="square">
            <a:spAutoFit/>
          </a:bodyPr>
          <a:lstStyle/>
          <a:p>
            <a:pPr algn="ctr"/>
            <a:r>
              <a:rPr lang="it-IT" sz="1400" b="1">
                <a:solidFill>
                  <a:srgbClr val="002E58"/>
                </a:solidFill>
                <a:latin typeface="Montserrat" pitchFamily="2" charset="77"/>
              </a:rPr>
              <a:t>Medici specialisti </a:t>
            </a:r>
          </a:p>
        </p:txBody>
      </p:sp>
      <p:grpSp>
        <p:nvGrpSpPr>
          <p:cNvPr id="12" name="Gruppo 11">
            <a:extLst>
              <a:ext uri="{FF2B5EF4-FFF2-40B4-BE49-F238E27FC236}">
                <a16:creationId xmlns:a16="http://schemas.microsoft.com/office/drawing/2014/main" id="{D7CDF285-4AEC-ED73-7DBA-BBDE637A569C}"/>
              </a:ext>
            </a:extLst>
          </p:cNvPr>
          <p:cNvGrpSpPr/>
          <p:nvPr/>
        </p:nvGrpSpPr>
        <p:grpSpPr>
          <a:xfrm>
            <a:off x="5501853" y="681850"/>
            <a:ext cx="1939841" cy="1110466"/>
            <a:chOff x="4816722" y="3165512"/>
            <a:chExt cx="1939841" cy="1110466"/>
          </a:xfrm>
        </p:grpSpPr>
        <p:sp>
          <p:nvSpPr>
            <p:cNvPr id="13" name="Connettore 12">
              <a:extLst>
                <a:ext uri="{FF2B5EF4-FFF2-40B4-BE49-F238E27FC236}">
                  <a16:creationId xmlns:a16="http://schemas.microsoft.com/office/drawing/2014/main" id="{11811C2F-D3E7-6C99-6340-1A3699B80308}"/>
                </a:ext>
              </a:extLst>
            </p:cNvPr>
            <p:cNvSpPr/>
            <p:nvPr/>
          </p:nvSpPr>
          <p:spPr>
            <a:xfrm>
              <a:off x="5289236" y="3165512"/>
              <a:ext cx="899091" cy="800241"/>
            </a:xfrm>
            <a:prstGeom prst="flowChartConnector">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pic>
          <p:nvPicPr>
            <p:cNvPr id="14" name="Immagine 13" descr="Immagine che contiene cartone animato, clipart, design&#10;&#10;Descrizione generata automaticamente">
              <a:extLst>
                <a:ext uri="{FF2B5EF4-FFF2-40B4-BE49-F238E27FC236}">
                  <a16:creationId xmlns:a16="http://schemas.microsoft.com/office/drawing/2014/main" id="{818E5531-73FD-90A6-7F91-8B9AAADB18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5841" y="3348391"/>
              <a:ext cx="609397" cy="609397"/>
            </a:xfrm>
            <a:prstGeom prst="rect">
              <a:avLst/>
            </a:prstGeom>
          </p:spPr>
        </p:pic>
        <p:sp>
          <p:nvSpPr>
            <p:cNvPr id="15" name="CasellaDiTesto 14">
              <a:extLst>
                <a:ext uri="{FF2B5EF4-FFF2-40B4-BE49-F238E27FC236}">
                  <a16:creationId xmlns:a16="http://schemas.microsoft.com/office/drawing/2014/main" id="{E8B9D351-A877-CF0D-C205-72E43E1DA2A3}"/>
                </a:ext>
              </a:extLst>
            </p:cNvPr>
            <p:cNvSpPr txBox="1"/>
            <p:nvPr/>
          </p:nvSpPr>
          <p:spPr>
            <a:xfrm>
              <a:off x="4816722" y="3968201"/>
              <a:ext cx="1939841" cy="307777"/>
            </a:xfrm>
            <a:prstGeom prst="rect">
              <a:avLst/>
            </a:prstGeom>
            <a:noFill/>
          </p:spPr>
          <p:txBody>
            <a:bodyPr wrap="square">
              <a:spAutoFit/>
            </a:bodyPr>
            <a:lstStyle/>
            <a:p>
              <a:pPr algn="ctr"/>
              <a:r>
                <a:rPr lang="it-IT" sz="1400" b="1">
                  <a:solidFill>
                    <a:srgbClr val="002E58"/>
                  </a:solidFill>
                  <a:latin typeface="Montserrat" pitchFamily="2" charset="77"/>
                </a:rPr>
                <a:t>Infermieri</a:t>
              </a:r>
            </a:p>
          </p:txBody>
        </p:sp>
      </p:grpSp>
      <p:sp>
        <p:nvSpPr>
          <p:cNvPr id="16" name="Rettangolo con angoli arrotondati 15">
            <a:extLst>
              <a:ext uri="{FF2B5EF4-FFF2-40B4-BE49-F238E27FC236}">
                <a16:creationId xmlns:a16="http://schemas.microsoft.com/office/drawing/2014/main" id="{C50CA895-FDA5-F2EC-C914-E3FE271E5E69}"/>
              </a:ext>
            </a:extLst>
          </p:cNvPr>
          <p:cNvSpPr/>
          <p:nvPr/>
        </p:nvSpPr>
        <p:spPr>
          <a:xfrm>
            <a:off x="3616230" y="2742147"/>
            <a:ext cx="795130" cy="395207"/>
          </a:xfrm>
          <a:prstGeom prst="round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17" name="Rettangolo con angoli arrotondati 16">
            <a:extLst>
              <a:ext uri="{FF2B5EF4-FFF2-40B4-BE49-F238E27FC236}">
                <a16:creationId xmlns:a16="http://schemas.microsoft.com/office/drawing/2014/main" id="{F6F05E79-7D57-D91C-A320-A70FBB928549}"/>
              </a:ext>
            </a:extLst>
          </p:cNvPr>
          <p:cNvSpPr/>
          <p:nvPr/>
        </p:nvSpPr>
        <p:spPr>
          <a:xfrm>
            <a:off x="3616230" y="1992410"/>
            <a:ext cx="795130" cy="395207"/>
          </a:xfrm>
          <a:prstGeom prst="round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18" name="Rettangolo con angoli arrotondati 17">
            <a:extLst>
              <a:ext uri="{FF2B5EF4-FFF2-40B4-BE49-F238E27FC236}">
                <a16:creationId xmlns:a16="http://schemas.microsoft.com/office/drawing/2014/main" id="{58141DB1-80E4-139C-7B66-A7D23D356DD4}"/>
              </a:ext>
            </a:extLst>
          </p:cNvPr>
          <p:cNvSpPr/>
          <p:nvPr/>
        </p:nvSpPr>
        <p:spPr>
          <a:xfrm>
            <a:off x="3616230" y="3491158"/>
            <a:ext cx="731413" cy="395207"/>
          </a:xfrm>
          <a:prstGeom prst="round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19" name="CasellaDiTesto 18">
            <a:extLst>
              <a:ext uri="{FF2B5EF4-FFF2-40B4-BE49-F238E27FC236}">
                <a16:creationId xmlns:a16="http://schemas.microsoft.com/office/drawing/2014/main" id="{BDB4F630-96F1-687A-1F90-39185C5DE6F6}"/>
              </a:ext>
            </a:extLst>
          </p:cNvPr>
          <p:cNvSpPr txBox="1"/>
          <p:nvPr/>
        </p:nvSpPr>
        <p:spPr>
          <a:xfrm>
            <a:off x="4411360" y="2742147"/>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22%</a:t>
            </a:r>
          </a:p>
        </p:txBody>
      </p:sp>
      <p:sp>
        <p:nvSpPr>
          <p:cNvPr id="20" name="CasellaDiTesto 19">
            <a:extLst>
              <a:ext uri="{FF2B5EF4-FFF2-40B4-BE49-F238E27FC236}">
                <a16:creationId xmlns:a16="http://schemas.microsoft.com/office/drawing/2014/main" id="{1B67D26A-8796-3A6F-A3F2-5CC0A65A16EF}"/>
              </a:ext>
            </a:extLst>
          </p:cNvPr>
          <p:cNvSpPr txBox="1"/>
          <p:nvPr/>
        </p:nvSpPr>
        <p:spPr>
          <a:xfrm>
            <a:off x="4411360" y="2005347"/>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22%</a:t>
            </a:r>
          </a:p>
        </p:txBody>
      </p:sp>
      <p:sp>
        <p:nvSpPr>
          <p:cNvPr id="22" name="CasellaDiTesto 21">
            <a:extLst>
              <a:ext uri="{FF2B5EF4-FFF2-40B4-BE49-F238E27FC236}">
                <a16:creationId xmlns:a16="http://schemas.microsoft.com/office/drawing/2014/main" id="{A54C6F0E-68F3-2FCF-AFC7-E4855599A0EF}"/>
              </a:ext>
            </a:extLst>
          </p:cNvPr>
          <p:cNvSpPr txBox="1"/>
          <p:nvPr/>
        </p:nvSpPr>
        <p:spPr>
          <a:xfrm>
            <a:off x="4442207" y="3508301"/>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19%</a:t>
            </a:r>
          </a:p>
        </p:txBody>
      </p:sp>
      <p:sp>
        <p:nvSpPr>
          <p:cNvPr id="24" name="Rettangolo con angoli arrotondati 23">
            <a:extLst>
              <a:ext uri="{FF2B5EF4-FFF2-40B4-BE49-F238E27FC236}">
                <a16:creationId xmlns:a16="http://schemas.microsoft.com/office/drawing/2014/main" id="{C1B23CC7-8A08-F866-F95B-3D634AB4E9A6}"/>
              </a:ext>
            </a:extLst>
          </p:cNvPr>
          <p:cNvSpPr/>
          <p:nvPr/>
        </p:nvSpPr>
        <p:spPr>
          <a:xfrm>
            <a:off x="6062543" y="1988205"/>
            <a:ext cx="676187" cy="395207"/>
          </a:xfrm>
          <a:prstGeom prst="round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27" name="CasellaDiTesto 26">
            <a:extLst>
              <a:ext uri="{FF2B5EF4-FFF2-40B4-BE49-F238E27FC236}">
                <a16:creationId xmlns:a16="http://schemas.microsoft.com/office/drawing/2014/main" id="{D9E97B30-68B2-68D1-812C-D1BBBDB412B6}"/>
              </a:ext>
            </a:extLst>
          </p:cNvPr>
          <p:cNvSpPr txBox="1"/>
          <p:nvPr/>
        </p:nvSpPr>
        <p:spPr>
          <a:xfrm>
            <a:off x="6744427" y="2781018"/>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19%</a:t>
            </a:r>
          </a:p>
        </p:txBody>
      </p:sp>
      <p:sp>
        <p:nvSpPr>
          <p:cNvPr id="28" name="CasellaDiTesto 27">
            <a:extLst>
              <a:ext uri="{FF2B5EF4-FFF2-40B4-BE49-F238E27FC236}">
                <a16:creationId xmlns:a16="http://schemas.microsoft.com/office/drawing/2014/main" id="{5CBE8860-7E9F-DD16-CEAB-808C5168C44B}"/>
              </a:ext>
            </a:extLst>
          </p:cNvPr>
          <p:cNvSpPr txBox="1"/>
          <p:nvPr/>
        </p:nvSpPr>
        <p:spPr>
          <a:xfrm>
            <a:off x="6730369" y="2011989"/>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17%</a:t>
            </a:r>
          </a:p>
        </p:txBody>
      </p:sp>
      <p:sp>
        <p:nvSpPr>
          <p:cNvPr id="29" name="CasellaDiTesto 28">
            <a:extLst>
              <a:ext uri="{FF2B5EF4-FFF2-40B4-BE49-F238E27FC236}">
                <a16:creationId xmlns:a16="http://schemas.microsoft.com/office/drawing/2014/main" id="{63A512BF-7A84-8ABA-FD68-3FA3D0294524}"/>
              </a:ext>
            </a:extLst>
          </p:cNvPr>
          <p:cNvSpPr txBox="1"/>
          <p:nvPr/>
        </p:nvSpPr>
        <p:spPr>
          <a:xfrm>
            <a:off x="6793956" y="3476083"/>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19%</a:t>
            </a:r>
          </a:p>
        </p:txBody>
      </p:sp>
      <p:sp>
        <p:nvSpPr>
          <p:cNvPr id="30" name="CasellaDiTesto 29">
            <a:extLst>
              <a:ext uri="{FF2B5EF4-FFF2-40B4-BE49-F238E27FC236}">
                <a16:creationId xmlns:a16="http://schemas.microsoft.com/office/drawing/2014/main" id="{1D1CD82F-5744-28DF-2319-2900E5F85905}"/>
              </a:ext>
            </a:extLst>
          </p:cNvPr>
          <p:cNvSpPr txBox="1"/>
          <p:nvPr/>
        </p:nvSpPr>
        <p:spPr>
          <a:xfrm>
            <a:off x="1148755" y="2670124"/>
            <a:ext cx="2245914" cy="584775"/>
          </a:xfrm>
          <a:prstGeom prst="rect">
            <a:avLst/>
          </a:prstGeom>
          <a:noFill/>
        </p:spPr>
        <p:txBody>
          <a:bodyPr wrap="square" rtlCol="0">
            <a:spAutoFit/>
          </a:bodyPr>
          <a:lstStyle/>
          <a:p>
            <a:pPr algn="r"/>
            <a:r>
              <a:rPr lang="it-IT" sz="1600" b="1">
                <a:solidFill>
                  <a:schemeClr val="accent1"/>
                </a:solidFill>
                <a:latin typeface="Montserrat" pitchFamily="2" charset="77"/>
              </a:rPr>
              <a:t>Analisi di dati </a:t>
            </a:r>
            <a:br>
              <a:rPr lang="it-IT" sz="1600" b="1">
                <a:solidFill>
                  <a:schemeClr val="accent1"/>
                </a:solidFill>
                <a:latin typeface="Montserrat" pitchFamily="2" charset="77"/>
              </a:rPr>
            </a:br>
            <a:r>
              <a:rPr lang="it-IT" sz="1600" b="1">
                <a:solidFill>
                  <a:schemeClr val="accent1"/>
                </a:solidFill>
                <a:latin typeface="Montserrat" pitchFamily="2" charset="77"/>
              </a:rPr>
              <a:t>strutturati</a:t>
            </a:r>
          </a:p>
        </p:txBody>
      </p:sp>
      <p:sp>
        <p:nvSpPr>
          <p:cNvPr id="31" name="CasellaDiTesto 30">
            <a:extLst>
              <a:ext uri="{FF2B5EF4-FFF2-40B4-BE49-F238E27FC236}">
                <a16:creationId xmlns:a16="http://schemas.microsoft.com/office/drawing/2014/main" id="{F4E37504-2E8B-72A5-8C0C-95767931B435}"/>
              </a:ext>
            </a:extLst>
          </p:cNvPr>
          <p:cNvSpPr txBox="1"/>
          <p:nvPr/>
        </p:nvSpPr>
        <p:spPr>
          <a:xfrm>
            <a:off x="1148755" y="1896025"/>
            <a:ext cx="2245914" cy="584775"/>
          </a:xfrm>
          <a:prstGeom prst="rect">
            <a:avLst/>
          </a:prstGeom>
          <a:noFill/>
        </p:spPr>
        <p:txBody>
          <a:bodyPr wrap="square" rtlCol="0">
            <a:spAutoFit/>
          </a:bodyPr>
          <a:lstStyle/>
          <a:p>
            <a:pPr algn="r"/>
            <a:r>
              <a:rPr lang="it-IT" sz="1600" b="1">
                <a:solidFill>
                  <a:schemeClr val="accent1"/>
                </a:solidFill>
                <a:latin typeface="Montserrat" pitchFamily="2" charset="77"/>
              </a:rPr>
              <a:t>Analisi di immagini e segnali</a:t>
            </a:r>
          </a:p>
        </p:txBody>
      </p:sp>
      <p:sp>
        <p:nvSpPr>
          <p:cNvPr id="32" name="CasellaDiTesto 31">
            <a:extLst>
              <a:ext uri="{FF2B5EF4-FFF2-40B4-BE49-F238E27FC236}">
                <a16:creationId xmlns:a16="http://schemas.microsoft.com/office/drawing/2014/main" id="{E0CABAE2-F52E-2C4D-913E-F5F807AD9E5F}"/>
              </a:ext>
            </a:extLst>
          </p:cNvPr>
          <p:cNvSpPr txBox="1"/>
          <p:nvPr/>
        </p:nvSpPr>
        <p:spPr>
          <a:xfrm>
            <a:off x="1148755" y="3400579"/>
            <a:ext cx="2259174" cy="584775"/>
          </a:xfrm>
          <a:prstGeom prst="rect">
            <a:avLst/>
          </a:prstGeom>
          <a:noFill/>
        </p:spPr>
        <p:txBody>
          <a:bodyPr wrap="square" rtlCol="0">
            <a:spAutoFit/>
          </a:bodyPr>
          <a:lstStyle/>
          <a:p>
            <a:pPr algn="r"/>
            <a:r>
              <a:rPr lang="it-IT" sz="1600" b="1">
                <a:solidFill>
                  <a:schemeClr val="accent1"/>
                </a:solidFill>
                <a:latin typeface="Montserrat" pitchFamily="2" charset="77"/>
              </a:rPr>
              <a:t>Analisi di testo e linguaggio</a:t>
            </a:r>
          </a:p>
        </p:txBody>
      </p:sp>
      <p:pic>
        <p:nvPicPr>
          <p:cNvPr id="34" name="Immagine 33" descr="Immagine che contiene schermata, Policromia, design&#10;&#10;Il contenuto generato dall'IA potrebbe non essere corretto.">
            <a:extLst>
              <a:ext uri="{FF2B5EF4-FFF2-40B4-BE49-F238E27FC236}">
                <a16:creationId xmlns:a16="http://schemas.microsoft.com/office/drawing/2014/main" id="{31D36C66-C3F8-D16A-71D4-840DD0D97DD4}"/>
              </a:ext>
            </a:extLst>
          </p:cNvPr>
          <p:cNvPicPr>
            <a:picLocks noChangeAspect="1"/>
          </p:cNvPicPr>
          <p:nvPr/>
        </p:nvPicPr>
        <p:blipFill>
          <a:blip r:embed="rId5"/>
          <a:stretch>
            <a:fillRect/>
          </a:stretch>
        </p:blipFill>
        <p:spPr>
          <a:xfrm>
            <a:off x="525898" y="3461324"/>
            <a:ext cx="544565" cy="544565"/>
          </a:xfrm>
          <a:prstGeom prst="rect">
            <a:avLst/>
          </a:prstGeom>
        </p:spPr>
      </p:pic>
      <p:pic>
        <p:nvPicPr>
          <p:cNvPr id="36" name="Immagine 35" descr="Immagine che contiene Elementi grafici, simbolo, clipart, design&#10;&#10;Il contenuto generato dall'IA potrebbe non essere corretto.">
            <a:extLst>
              <a:ext uri="{FF2B5EF4-FFF2-40B4-BE49-F238E27FC236}">
                <a16:creationId xmlns:a16="http://schemas.microsoft.com/office/drawing/2014/main" id="{99C667AF-F93E-9CF0-9C25-2A5EF0EDB9D9}"/>
              </a:ext>
            </a:extLst>
          </p:cNvPr>
          <p:cNvPicPr>
            <a:picLocks noChangeAspect="1"/>
          </p:cNvPicPr>
          <p:nvPr/>
        </p:nvPicPr>
        <p:blipFill>
          <a:blip r:embed="rId6"/>
          <a:stretch>
            <a:fillRect/>
          </a:stretch>
        </p:blipFill>
        <p:spPr>
          <a:xfrm>
            <a:off x="457085" y="1896025"/>
            <a:ext cx="599022" cy="599022"/>
          </a:xfrm>
          <a:prstGeom prst="rect">
            <a:avLst/>
          </a:prstGeom>
        </p:spPr>
      </p:pic>
      <p:pic>
        <p:nvPicPr>
          <p:cNvPr id="38" name="Immagine 37" descr="Immagine che contiene schermata, orologio, Elementi grafici, design&#10;&#10;Il contenuto generato dall'IA potrebbe non essere corretto.">
            <a:extLst>
              <a:ext uri="{FF2B5EF4-FFF2-40B4-BE49-F238E27FC236}">
                <a16:creationId xmlns:a16="http://schemas.microsoft.com/office/drawing/2014/main" id="{08384792-B2F4-BA74-64BE-22FEF72EDFD0}"/>
              </a:ext>
            </a:extLst>
          </p:cNvPr>
          <p:cNvPicPr>
            <a:picLocks noChangeAspect="1"/>
          </p:cNvPicPr>
          <p:nvPr/>
        </p:nvPicPr>
        <p:blipFill>
          <a:blip r:embed="rId7"/>
          <a:stretch>
            <a:fillRect/>
          </a:stretch>
        </p:blipFill>
        <p:spPr>
          <a:xfrm>
            <a:off x="493409" y="2649714"/>
            <a:ext cx="544565" cy="544565"/>
          </a:xfrm>
          <a:prstGeom prst="rect">
            <a:avLst/>
          </a:prstGeom>
        </p:spPr>
      </p:pic>
      <p:sp>
        <p:nvSpPr>
          <p:cNvPr id="39" name="Rettangolo 38">
            <a:extLst>
              <a:ext uri="{FF2B5EF4-FFF2-40B4-BE49-F238E27FC236}">
                <a16:creationId xmlns:a16="http://schemas.microsoft.com/office/drawing/2014/main" id="{236E204D-D3FF-F479-1178-5E7C601C6327}"/>
              </a:ext>
            </a:extLst>
          </p:cNvPr>
          <p:cNvSpPr/>
          <p:nvPr/>
        </p:nvSpPr>
        <p:spPr>
          <a:xfrm>
            <a:off x="294468" y="1806178"/>
            <a:ext cx="7361695" cy="750065"/>
          </a:xfrm>
          <a:prstGeom prst="rect">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40" name="Rettangolo 39">
            <a:extLst>
              <a:ext uri="{FF2B5EF4-FFF2-40B4-BE49-F238E27FC236}">
                <a16:creationId xmlns:a16="http://schemas.microsoft.com/office/drawing/2014/main" id="{6A0F14FE-C724-4679-F83E-03244E644C97}"/>
              </a:ext>
            </a:extLst>
          </p:cNvPr>
          <p:cNvSpPr/>
          <p:nvPr/>
        </p:nvSpPr>
        <p:spPr>
          <a:xfrm>
            <a:off x="294468" y="2616470"/>
            <a:ext cx="7361695" cy="681877"/>
          </a:xfrm>
          <a:prstGeom prst="rect">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41" name="Rettangolo 40">
            <a:extLst>
              <a:ext uri="{FF2B5EF4-FFF2-40B4-BE49-F238E27FC236}">
                <a16:creationId xmlns:a16="http://schemas.microsoft.com/office/drawing/2014/main" id="{08C2DF81-284F-1E68-F76A-A52062C5AD0F}"/>
              </a:ext>
            </a:extLst>
          </p:cNvPr>
          <p:cNvSpPr/>
          <p:nvPr/>
        </p:nvSpPr>
        <p:spPr>
          <a:xfrm>
            <a:off x="294468" y="3358575"/>
            <a:ext cx="7361695" cy="750065"/>
          </a:xfrm>
          <a:prstGeom prst="rect">
            <a:avLst/>
          </a:prstGeom>
          <a:noFill/>
          <a:ln w="19050">
            <a:solidFill>
              <a:schemeClr val="bg1">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6" name="Rettangolo con angoli arrotondati 5">
            <a:extLst>
              <a:ext uri="{FF2B5EF4-FFF2-40B4-BE49-F238E27FC236}">
                <a16:creationId xmlns:a16="http://schemas.microsoft.com/office/drawing/2014/main" id="{F4EA959A-0F90-2FF4-2098-02C1869B16DC}"/>
              </a:ext>
            </a:extLst>
          </p:cNvPr>
          <p:cNvSpPr/>
          <p:nvPr/>
        </p:nvSpPr>
        <p:spPr>
          <a:xfrm>
            <a:off x="6058205" y="2748732"/>
            <a:ext cx="731413" cy="395207"/>
          </a:xfrm>
          <a:prstGeom prst="round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7" name="Rettangolo con angoli arrotondati 6">
            <a:extLst>
              <a:ext uri="{FF2B5EF4-FFF2-40B4-BE49-F238E27FC236}">
                <a16:creationId xmlns:a16="http://schemas.microsoft.com/office/drawing/2014/main" id="{6909E8CD-29D0-5443-C67A-A799FDBFA8C5}"/>
              </a:ext>
            </a:extLst>
          </p:cNvPr>
          <p:cNvSpPr/>
          <p:nvPr/>
        </p:nvSpPr>
        <p:spPr>
          <a:xfrm>
            <a:off x="6062543" y="3478284"/>
            <a:ext cx="731413" cy="395207"/>
          </a:xfrm>
          <a:prstGeom prst="round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Tree>
    <p:extLst>
      <p:ext uri="{BB962C8B-B14F-4D97-AF65-F5344CB8AC3E}">
        <p14:creationId xmlns:p14="http://schemas.microsoft.com/office/powerpoint/2010/main" val="3081821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E1119-1DA3-A070-6670-47A6F4039B49}"/>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A82E440-D74B-EA6D-47BB-DB4293FF9D02}"/>
              </a:ext>
            </a:extLst>
          </p:cNvPr>
          <p:cNvSpPr>
            <a:spLocks noGrp="1"/>
          </p:cNvSpPr>
          <p:nvPr>
            <p:ph type="title"/>
          </p:nvPr>
        </p:nvSpPr>
        <p:spPr>
          <a:prstGeom prst="rect">
            <a:avLst/>
          </a:prstGeom>
        </p:spPr>
        <p:txBody>
          <a:bodyPr/>
          <a:lstStyle/>
          <a:p>
            <a:r>
              <a:rPr lang="it-IT">
                <a:solidFill>
                  <a:srgbClr val="002E58"/>
                </a:solidFill>
              </a:rPr>
              <a:t>AI Generativa</a:t>
            </a:r>
            <a:endParaRPr lang="it-IT"/>
          </a:p>
        </p:txBody>
      </p:sp>
      <p:sp>
        <p:nvSpPr>
          <p:cNvPr id="2" name="CasellaDiTesto 1">
            <a:extLst>
              <a:ext uri="{FF2B5EF4-FFF2-40B4-BE49-F238E27FC236}">
                <a16:creationId xmlns:a16="http://schemas.microsoft.com/office/drawing/2014/main" id="{7287E35A-BADB-BDAF-4CBE-66FB8AE79BDC}"/>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
        <p:nvSpPr>
          <p:cNvPr id="3" name="Rettangolo 2">
            <a:extLst>
              <a:ext uri="{FF2B5EF4-FFF2-40B4-BE49-F238E27FC236}">
                <a16:creationId xmlns:a16="http://schemas.microsoft.com/office/drawing/2014/main" id="{DD37C96B-3664-71E3-1868-55FFC0896CF5}"/>
              </a:ext>
            </a:extLst>
          </p:cNvPr>
          <p:cNvSpPr/>
          <p:nvPr/>
        </p:nvSpPr>
        <p:spPr>
          <a:xfrm>
            <a:off x="-1341913" y="154379"/>
            <a:ext cx="1294409" cy="581891"/>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it-IT">
                <a:solidFill>
                  <a:schemeClr val="bg1"/>
                </a:solidFill>
                <a:latin typeface="Montserrat" pitchFamily="2" charset="77"/>
              </a:rPr>
              <a:t>SM</a:t>
            </a:r>
          </a:p>
        </p:txBody>
      </p:sp>
      <p:sp>
        <p:nvSpPr>
          <p:cNvPr id="6" name="CasellaDiTesto 5">
            <a:extLst>
              <a:ext uri="{FF2B5EF4-FFF2-40B4-BE49-F238E27FC236}">
                <a16:creationId xmlns:a16="http://schemas.microsoft.com/office/drawing/2014/main" id="{BF1A7C72-3392-7DCB-04B5-F3BB9488A0E0}"/>
              </a:ext>
            </a:extLst>
          </p:cNvPr>
          <p:cNvSpPr txBox="1"/>
          <p:nvPr/>
        </p:nvSpPr>
        <p:spPr>
          <a:xfrm>
            <a:off x="192702" y="736270"/>
            <a:ext cx="8677857" cy="1436868"/>
          </a:xfrm>
          <a:prstGeom prst="rect">
            <a:avLst/>
          </a:prstGeom>
          <a:solidFill>
            <a:schemeClr val="accent3">
              <a:lumMod val="20000"/>
              <a:lumOff val="80000"/>
            </a:schemeClr>
          </a:solidFill>
        </p:spPr>
        <p:txBody>
          <a:bodyPr wrap="square">
            <a:spAutoFit/>
          </a:bodyPr>
          <a:lstStyle/>
          <a:p>
            <a:pPr algn="ctr">
              <a:lnSpc>
                <a:spcPct val="107000"/>
              </a:lnSpc>
              <a:spcAft>
                <a:spcPts val="800"/>
              </a:spcAft>
            </a:pP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La </a:t>
            </a:r>
            <a:r>
              <a:rPr lang="it-IT" sz="1400" b="1" i="1" kern="100" dirty="0" err="1">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GenAI</a:t>
            </a:r>
            <a:r>
              <a:rPr lang="it-IT" sz="1400" b="1"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 </a:t>
            </a: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è un tipo di </a:t>
            </a:r>
            <a:r>
              <a:rPr lang="it-IT" sz="1400" b="1"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Intelligenza Artificiale</a:t>
            </a: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 che utilizza algoritmi di </a:t>
            </a:r>
            <a:r>
              <a:rPr lang="it-IT" sz="1400" b="1"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Machine Learning</a:t>
            </a:r>
            <a:r>
              <a:rPr lang="it-IT" sz="1400" b="1" i="1" kern="100" dirty="0">
                <a:solidFill>
                  <a:schemeClr val="accent1"/>
                </a:solidFill>
                <a:latin typeface="Montserrat" panose="00000500000000000000" pitchFamily="2" charset="0"/>
                <a:ea typeface="Aptos" panose="020B0004020202020204" pitchFamily="34" charset="0"/>
                <a:cs typeface="Times New Roman" panose="02020603050405020304" pitchFamily="18" charset="0"/>
              </a:rPr>
              <a:t> </a:t>
            </a: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(ossia </a:t>
            </a:r>
            <a:r>
              <a:rPr lang="it-IT" sz="1400" b="1"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apprendimento automatico</a:t>
            </a: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 per generare </a:t>
            </a:r>
            <a:r>
              <a:rPr lang="it-IT" sz="1400" b="1"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nuovi contenuti</a:t>
            </a: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 che </a:t>
            </a:r>
            <a:r>
              <a:rPr lang="it-IT" sz="1400" i="1" kern="100" dirty="0">
                <a:solidFill>
                  <a:schemeClr val="accent1"/>
                </a:solidFill>
                <a:latin typeface="Montserrat" panose="00000500000000000000" pitchFamily="2" charset="0"/>
                <a:ea typeface="Aptos" panose="020B0004020202020204" pitchFamily="34" charset="0"/>
                <a:cs typeface="Times New Roman" panose="02020603050405020304" pitchFamily="18" charset="0"/>
              </a:rPr>
              <a:t>                                          </a:t>
            </a:r>
            <a:r>
              <a:rPr lang="it-IT" sz="1400" i="1"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in precedenza si basavano sulla creatività dell’uomo</a:t>
            </a:r>
          </a:p>
          <a:p>
            <a:pPr>
              <a:lnSpc>
                <a:spcPct val="107000"/>
              </a:lnSpc>
              <a:spcAft>
                <a:spcPts val="800"/>
              </a:spcAft>
            </a:pPr>
            <a:r>
              <a:rPr lang="it-IT" sz="1400" kern="100" dirty="0">
                <a:solidFill>
                  <a:schemeClr val="accent1"/>
                </a:solidFill>
                <a:effectLst/>
                <a:latin typeface="Montserrat" panose="00000500000000000000" pitchFamily="2" charset="0"/>
                <a:ea typeface="Aptos" panose="020B0004020202020204" pitchFamily="34" charset="0"/>
                <a:cs typeface="Times New Roman" panose="02020603050405020304" pitchFamily="18" charset="0"/>
              </a:rPr>
              <a:t>Questi contenuti possono essere ad esempio testo, audio, immagini, video e codice informatico</a:t>
            </a:r>
          </a:p>
          <a:p>
            <a:pPr algn="r">
              <a:lnSpc>
                <a:spcPct val="107000"/>
              </a:lnSpc>
              <a:spcAft>
                <a:spcPts val="800"/>
              </a:spcAft>
            </a:pPr>
            <a:r>
              <a:rPr lang="it-IT" sz="1400" dirty="0">
                <a:solidFill>
                  <a:srgbClr val="002E54"/>
                </a:solidFill>
                <a:latin typeface="Montserrat" pitchFamily="2" charset="77"/>
              </a:rPr>
              <a:t>Fonte: </a:t>
            </a:r>
            <a:r>
              <a:rPr lang="it-IT" sz="1400" b="1" dirty="0">
                <a:solidFill>
                  <a:srgbClr val="002E54"/>
                </a:solidFill>
                <a:latin typeface="Montserrat" pitchFamily="2" charset="77"/>
              </a:rPr>
              <a:t>Osservatorio </a:t>
            </a:r>
            <a:r>
              <a:rPr lang="it-IT" sz="1400" b="1" dirty="0" err="1">
                <a:solidFill>
                  <a:srgbClr val="002E54"/>
                </a:solidFill>
                <a:latin typeface="Montserrat" pitchFamily="2" charset="77"/>
              </a:rPr>
              <a:t>Artificial</a:t>
            </a:r>
            <a:r>
              <a:rPr lang="it-IT" sz="1400" b="1" dirty="0">
                <a:solidFill>
                  <a:srgbClr val="002E54"/>
                </a:solidFill>
                <a:latin typeface="Montserrat" pitchFamily="2" charset="77"/>
              </a:rPr>
              <a:t> Intelligence</a:t>
            </a:r>
          </a:p>
        </p:txBody>
      </p:sp>
      <p:sp>
        <p:nvSpPr>
          <p:cNvPr id="8" name="CasellaDiTesto 7">
            <a:extLst>
              <a:ext uri="{FF2B5EF4-FFF2-40B4-BE49-F238E27FC236}">
                <a16:creationId xmlns:a16="http://schemas.microsoft.com/office/drawing/2014/main" id="{0FD768F9-3AAF-D97A-6146-A811D7AF7F64}"/>
              </a:ext>
            </a:extLst>
          </p:cNvPr>
          <p:cNvSpPr txBox="1"/>
          <p:nvPr/>
        </p:nvSpPr>
        <p:spPr>
          <a:xfrm>
            <a:off x="1029265" y="3881848"/>
            <a:ext cx="7363879" cy="817245"/>
          </a:xfrm>
          <a:prstGeom prst="roundRect">
            <a:avLst/>
          </a:prstGeom>
          <a:solidFill>
            <a:schemeClr val="accent4">
              <a:lumMod val="20000"/>
              <a:lumOff val="80000"/>
            </a:schemeClr>
          </a:solidFill>
          <a:ln w="19050">
            <a:solidFill>
              <a:schemeClr val="accent2"/>
            </a:solidFill>
            <a:prstDash val="sysDash"/>
          </a:ln>
        </p:spPr>
        <p:txBody>
          <a:bodyPr wrap="square">
            <a:spAutoFit/>
          </a:bodyPr>
          <a:lstStyle/>
          <a:p>
            <a:pPr algn="ctr"/>
            <a:r>
              <a:rPr lang="it-IT" sz="1400" b="0" i="0" u="none" strike="noStrike" dirty="0">
                <a:solidFill>
                  <a:srgbClr val="002E54"/>
                </a:solidFill>
                <a:effectLst/>
                <a:latin typeface="Montserrat" pitchFamily="2" charset="77"/>
              </a:rPr>
              <a:t>I modelli alla base dell’AI Generativa si chiamano </a:t>
            </a:r>
            <a:r>
              <a:rPr lang="it-IT" sz="1400" b="1" i="0" u="none" strike="noStrike" dirty="0" err="1">
                <a:solidFill>
                  <a:srgbClr val="002E54"/>
                </a:solidFill>
                <a:effectLst/>
                <a:latin typeface="Montserrat" pitchFamily="2" charset="77"/>
              </a:rPr>
              <a:t>foundation</a:t>
            </a:r>
            <a:r>
              <a:rPr lang="it-IT" sz="1400" b="1" i="0" u="none" strike="noStrike" dirty="0">
                <a:solidFill>
                  <a:srgbClr val="002E54"/>
                </a:solidFill>
                <a:effectLst/>
                <a:latin typeface="Montserrat" pitchFamily="2" charset="77"/>
              </a:rPr>
              <a:t> model</a:t>
            </a:r>
            <a:r>
              <a:rPr lang="it-IT" sz="1400" b="0" i="0" u="none" strike="noStrike" dirty="0">
                <a:solidFill>
                  <a:srgbClr val="002E54"/>
                </a:solidFill>
                <a:effectLst/>
                <a:latin typeface="Montserrat" pitchFamily="2" charset="77"/>
              </a:rPr>
              <a:t>, addestrati su enormi quantità di dati. Quando sono progettati per </a:t>
            </a:r>
            <a:r>
              <a:rPr lang="it-IT" sz="1400" b="1" i="0" u="none" strike="noStrike" dirty="0">
                <a:solidFill>
                  <a:srgbClr val="002E54"/>
                </a:solidFill>
                <a:effectLst/>
                <a:latin typeface="Montserrat" pitchFamily="2" charset="77"/>
              </a:rPr>
              <a:t>interpretare e produrre linguaggio naturale</a:t>
            </a:r>
            <a:r>
              <a:rPr lang="it-IT" sz="1400" b="0" i="0" u="none" strike="noStrike" dirty="0">
                <a:solidFill>
                  <a:srgbClr val="002E54"/>
                </a:solidFill>
                <a:effectLst/>
                <a:latin typeface="Montserrat" pitchFamily="2" charset="77"/>
              </a:rPr>
              <a:t>, si parla di LLM – </a:t>
            </a:r>
            <a:r>
              <a:rPr lang="it-IT" sz="1400" b="1" u="none" strike="noStrike" dirty="0">
                <a:solidFill>
                  <a:srgbClr val="002E54"/>
                </a:solidFill>
                <a:effectLst/>
                <a:latin typeface="Montserrat" pitchFamily="2" charset="77"/>
              </a:rPr>
              <a:t>Large Language Models</a:t>
            </a:r>
            <a:endParaRPr lang="it-IT" sz="1400" b="0" i="0" u="none" strike="noStrike" dirty="0">
              <a:solidFill>
                <a:srgbClr val="002E54"/>
              </a:solidFill>
              <a:effectLst/>
              <a:latin typeface="Montserrat" pitchFamily="2" charset="77"/>
            </a:endParaRPr>
          </a:p>
        </p:txBody>
      </p:sp>
      <p:grpSp>
        <p:nvGrpSpPr>
          <p:cNvPr id="13" name="Gruppo 12">
            <a:extLst>
              <a:ext uri="{FF2B5EF4-FFF2-40B4-BE49-F238E27FC236}">
                <a16:creationId xmlns:a16="http://schemas.microsoft.com/office/drawing/2014/main" id="{52E60F94-67F0-CA24-1C3B-2B02889992E9}"/>
              </a:ext>
            </a:extLst>
          </p:cNvPr>
          <p:cNvGrpSpPr/>
          <p:nvPr/>
        </p:nvGrpSpPr>
        <p:grpSpPr>
          <a:xfrm>
            <a:off x="653934" y="2373468"/>
            <a:ext cx="8075006" cy="1308050"/>
            <a:chOff x="653934" y="2373468"/>
            <a:chExt cx="8075006" cy="1308050"/>
          </a:xfrm>
        </p:grpSpPr>
        <p:sp>
          <p:nvSpPr>
            <p:cNvPr id="4" name="CasellaDiTesto 3">
              <a:extLst>
                <a:ext uri="{FF2B5EF4-FFF2-40B4-BE49-F238E27FC236}">
                  <a16:creationId xmlns:a16="http://schemas.microsoft.com/office/drawing/2014/main" id="{DAF0D5B4-1BCA-6360-A2A8-74DE7207F6E7}"/>
                </a:ext>
              </a:extLst>
            </p:cNvPr>
            <p:cNvSpPr txBox="1"/>
            <p:nvPr/>
          </p:nvSpPr>
          <p:spPr>
            <a:xfrm>
              <a:off x="693467" y="2373468"/>
              <a:ext cx="8035473" cy="1308050"/>
            </a:xfrm>
            <a:prstGeom prst="rect">
              <a:avLst/>
            </a:prstGeom>
            <a:noFill/>
          </p:spPr>
          <p:txBody>
            <a:bodyPr wrap="square">
              <a:spAutoFit/>
            </a:bodyPr>
            <a:lstStyle/>
            <a:p>
              <a:pPr marL="285750" indent="-285750">
                <a:buFont typeface="Arial" panose="020B0604020202020204" pitchFamily="34" charset="0"/>
                <a:buChar char="•"/>
              </a:pPr>
              <a:r>
                <a:rPr lang="it-IT" sz="1400" b="1" dirty="0">
                  <a:solidFill>
                    <a:srgbClr val="002E54"/>
                  </a:solidFill>
                  <a:latin typeface="Montserrat" pitchFamily="2" charset="77"/>
                </a:rPr>
                <a:t>C</a:t>
              </a:r>
              <a:r>
                <a:rPr lang="it-IT" sz="1400" b="1" i="0" u="none" strike="noStrike" dirty="0">
                  <a:solidFill>
                    <a:srgbClr val="002E54"/>
                  </a:solidFill>
                  <a:effectLst/>
                  <a:latin typeface="Montserrat" pitchFamily="2" charset="77"/>
                </a:rPr>
                <a:t>rea contenuti originali </a:t>
              </a:r>
              <a:r>
                <a:rPr lang="it-IT" sz="1400" b="0" i="0" u="none" strike="noStrike" dirty="0">
                  <a:solidFill>
                    <a:srgbClr val="002E54"/>
                  </a:solidFill>
                  <a:effectLst/>
                  <a:latin typeface="Montserrat" pitchFamily="2" charset="77"/>
                </a:rPr>
                <a:t>(testo, immagini, audio, video, codice) a partire da un </a:t>
              </a:r>
              <a:r>
                <a:rPr lang="it-IT" sz="1400" b="1" i="0" u="none" strike="noStrike" dirty="0">
                  <a:solidFill>
                    <a:srgbClr val="002E54"/>
                  </a:solidFill>
                  <a:effectLst/>
                  <a:latin typeface="Montserrat" pitchFamily="2" charset="77"/>
                </a:rPr>
                <a:t>input</a:t>
              </a:r>
            </a:p>
            <a:p>
              <a:pPr marL="285750" indent="-285750">
                <a:buFont typeface="Arial" panose="020B0604020202020204" pitchFamily="34" charset="0"/>
                <a:buChar char="•"/>
              </a:pPr>
              <a:endParaRPr lang="it-IT" sz="1100" b="1" i="0" u="none" strike="noStrike" dirty="0">
                <a:solidFill>
                  <a:srgbClr val="002E54"/>
                </a:solidFill>
                <a:effectLst/>
                <a:latin typeface="Montserrat" pitchFamily="2" charset="77"/>
              </a:endParaRPr>
            </a:p>
            <a:p>
              <a:pPr marL="285750" indent="-285750">
                <a:buFont typeface="Arial" panose="020B0604020202020204" pitchFamily="34" charset="0"/>
                <a:buChar char="•"/>
              </a:pPr>
              <a:r>
                <a:rPr lang="it-IT" sz="1400" b="0" i="0" u="none" strike="noStrike" dirty="0">
                  <a:solidFill>
                    <a:srgbClr val="002E54"/>
                  </a:solidFill>
                  <a:effectLst/>
                  <a:latin typeface="Montserrat" pitchFamily="2" charset="77"/>
                </a:rPr>
                <a:t>Si basa su </a:t>
              </a:r>
              <a:r>
                <a:rPr lang="it-IT" sz="1400" b="1" i="0" u="none" strike="noStrike" dirty="0">
                  <a:solidFill>
                    <a:srgbClr val="002E54"/>
                  </a:solidFill>
                  <a:effectLst/>
                  <a:latin typeface="Montserrat" pitchFamily="2" charset="77"/>
                </a:rPr>
                <a:t>algoritmi di Machine Learning</a:t>
              </a:r>
              <a:r>
                <a:rPr lang="it-IT" sz="1400" b="0" i="0" u="none" strike="noStrike" dirty="0">
                  <a:solidFill>
                    <a:srgbClr val="002E54"/>
                  </a:solidFill>
                  <a:effectLst/>
                  <a:latin typeface="Montserrat" pitchFamily="2" charset="77"/>
                </a:rPr>
                <a:t>, che apprendono dai dati e </a:t>
              </a:r>
              <a:r>
                <a:rPr lang="it-IT" sz="1400" b="1" i="0" u="none" strike="noStrike" dirty="0">
                  <a:solidFill>
                    <a:srgbClr val="002E54"/>
                  </a:solidFill>
                  <a:effectLst/>
                  <a:latin typeface="Montserrat" pitchFamily="2" charset="77"/>
                </a:rPr>
                <a:t>generano nuove combinazioni simili ai contenuti su cui sono stati addestrati</a:t>
              </a:r>
            </a:p>
            <a:p>
              <a:pPr marL="285750" indent="-285750">
                <a:buFont typeface="Arial" panose="020B0604020202020204" pitchFamily="34" charset="0"/>
                <a:buChar char="•"/>
              </a:pPr>
              <a:endParaRPr lang="it-IT" sz="1100" b="0" i="0" u="none" strike="noStrike" dirty="0">
                <a:solidFill>
                  <a:srgbClr val="002E54"/>
                </a:solidFill>
                <a:effectLst/>
                <a:latin typeface="Montserrat" pitchFamily="2" charset="77"/>
              </a:endParaRPr>
            </a:p>
            <a:p>
              <a:pPr marL="285750" indent="-285750">
                <a:buFont typeface="Arial" panose="020B0604020202020204" pitchFamily="34" charset="0"/>
                <a:buChar char="•"/>
              </a:pPr>
              <a:r>
                <a:rPr lang="it-IT" sz="1400" b="0" i="0" u="none" strike="noStrike" dirty="0">
                  <a:solidFill>
                    <a:srgbClr val="002E54"/>
                  </a:solidFill>
                  <a:effectLst/>
                  <a:latin typeface="Montserrat" pitchFamily="2" charset="77"/>
                </a:rPr>
                <a:t>Genera ciò che è </a:t>
              </a:r>
              <a:r>
                <a:rPr lang="it-IT" sz="1400" b="1" i="0" u="none" strike="noStrike" dirty="0">
                  <a:solidFill>
                    <a:srgbClr val="002E54"/>
                  </a:solidFill>
                  <a:effectLst/>
                  <a:latin typeface="Montserrat" pitchFamily="2" charset="77"/>
                </a:rPr>
                <a:t>più probabile </a:t>
              </a:r>
              <a:r>
                <a:rPr lang="it-IT" sz="1400" b="0" i="0" u="none" strike="noStrike" dirty="0">
                  <a:solidFill>
                    <a:srgbClr val="002E54"/>
                  </a:solidFill>
                  <a:effectLst/>
                  <a:latin typeface="Montserrat" pitchFamily="2" charset="77"/>
                </a:rPr>
                <a:t>in base ai dati precedenti</a:t>
              </a:r>
            </a:p>
          </p:txBody>
        </p:sp>
        <p:pic>
          <p:nvPicPr>
            <p:cNvPr id="10" name="Immagine 9">
              <a:extLst>
                <a:ext uri="{FF2B5EF4-FFF2-40B4-BE49-F238E27FC236}">
                  <a16:creationId xmlns:a16="http://schemas.microsoft.com/office/drawing/2014/main" id="{C2394F52-6064-3401-5C09-0250CBA49ED9}"/>
                </a:ext>
              </a:extLst>
            </p:cNvPr>
            <p:cNvPicPr>
              <a:picLocks noChangeAspect="1"/>
            </p:cNvPicPr>
            <p:nvPr/>
          </p:nvPicPr>
          <p:blipFill>
            <a:blip r:embed="rId3"/>
            <a:stretch>
              <a:fillRect/>
            </a:stretch>
          </p:blipFill>
          <p:spPr>
            <a:xfrm>
              <a:off x="653934" y="2381780"/>
              <a:ext cx="288000" cy="288000"/>
            </a:xfrm>
            <a:prstGeom prst="rect">
              <a:avLst/>
            </a:prstGeom>
          </p:spPr>
        </p:pic>
        <p:pic>
          <p:nvPicPr>
            <p:cNvPr id="11" name="Immagine 10">
              <a:extLst>
                <a:ext uri="{FF2B5EF4-FFF2-40B4-BE49-F238E27FC236}">
                  <a16:creationId xmlns:a16="http://schemas.microsoft.com/office/drawing/2014/main" id="{8B1DDBB6-BB56-400E-13B4-B0CEC42684C6}"/>
                </a:ext>
              </a:extLst>
            </p:cNvPr>
            <p:cNvPicPr>
              <a:picLocks noChangeAspect="1"/>
            </p:cNvPicPr>
            <p:nvPr/>
          </p:nvPicPr>
          <p:blipFill>
            <a:blip r:embed="rId3"/>
            <a:stretch>
              <a:fillRect/>
            </a:stretch>
          </p:blipFill>
          <p:spPr>
            <a:xfrm>
              <a:off x="653934" y="2782450"/>
              <a:ext cx="288000" cy="288000"/>
            </a:xfrm>
            <a:prstGeom prst="rect">
              <a:avLst/>
            </a:prstGeom>
          </p:spPr>
        </p:pic>
        <p:pic>
          <p:nvPicPr>
            <p:cNvPr id="12" name="Immagine 11">
              <a:extLst>
                <a:ext uri="{FF2B5EF4-FFF2-40B4-BE49-F238E27FC236}">
                  <a16:creationId xmlns:a16="http://schemas.microsoft.com/office/drawing/2014/main" id="{5CD5193C-EB62-5CE6-21F9-B5E28BA5233F}"/>
                </a:ext>
              </a:extLst>
            </p:cNvPr>
            <p:cNvPicPr>
              <a:picLocks noChangeAspect="1"/>
            </p:cNvPicPr>
            <p:nvPr/>
          </p:nvPicPr>
          <p:blipFill>
            <a:blip r:embed="rId3"/>
            <a:stretch>
              <a:fillRect/>
            </a:stretch>
          </p:blipFill>
          <p:spPr>
            <a:xfrm>
              <a:off x="653934" y="3349683"/>
              <a:ext cx="288000" cy="288000"/>
            </a:xfrm>
            <a:prstGeom prst="rect">
              <a:avLst/>
            </a:prstGeom>
          </p:spPr>
        </p:pic>
      </p:grpSp>
    </p:spTree>
    <p:extLst>
      <p:ext uri="{BB962C8B-B14F-4D97-AF65-F5344CB8AC3E}">
        <p14:creationId xmlns:p14="http://schemas.microsoft.com/office/powerpoint/2010/main" val="2107654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388F1-8732-2EEA-227F-663AA66FC45C}"/>
            </a:ext>
          </a:extLst>
        </p:cNvPr>
        <p:cNvGrpSpPr/>
        <p:nvPr/>
      </p:nvGrpSpPr>
      <p:grpSpPr>
        <a:xfrm>
          <a:off x="0" y="0"/>
          <a:ext cx="0" cy="0"/>
          <a:chOff x="0" y="0"/>
          <a:chExt cx="0" cy="0"/>
        </a:xfrm>
      </p:grpSpPr>
      <p:sp>
        <p:nvSpPr>
          <p:cNvPr id="17" name="Titolo 16">
            <a:extLst>
              <a:ext uri="{FF2B5EF4-FFF2-40B4-BE49-F238E27FC236}">
                <a16:creationId xmlns:a16="http://schemas.microsoft.com/office/drawing/2014/main" id="{C951167A-F044-348C-22A9-FCB21311FA0D}"/>
              </a:ext>
            </a:extLst>
          </p:cNvPr>
          <p:cNvSpPr>
            <a:spLocks noGrp="1"/>
          </p:cNvSpPr>
          <p:nvPr>
            <p:ph type="title"/>
          </p:nvPr>
        </p:nvSpPr>
        <p:spPr/>
        <p:txBody>
          <a:bodyPr/>
          <a:lstStyle/>
          <a:p>
            <a:r>
              <a:rPr lang="it-IT"/>
              <a:t>L’utilizzo dell’AI Generativa da parte dei professionisti</a:t>
            </a:r>
          </a:p>
        </p:txBody>
      </p:sp>
      <p:sp>
        <p:nvSpPr>
          <p:cNvPr id="2" name="Segnaposto numero diapositiva 1">
            <a:extLst>
              <a:ext uri="{FF2B5EF4-FFF2-40B4-BE49-F238E27FC236}">
                <a16:creationId xmlns:a16="http://schemas.microsoft.com/office/drawing/2014/main" id="{D885D81B-7802-7514-1572-C693EB844DE4}"/>
              </a:ext>
            </a:extLst>
          </p:cNvPr>
          <p:cNvSpPr>
            <a:spLocks noGrp="1"/>
          </p:cNvSpPr>
          <p:nvPr>
            <p:ph type="sldNum" sz="quarter" idx="4294967295"/>
          </p:nvPr>
        </p:nvSpPr>
        <p:spPr>
          <a:xfrm>
            <a:off x="8626475" y="4783138"/>
            <a:ext cx="517525" cy="274637"/>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C8ACEEC-BB50-3E4F-B1C7-4DEF5308D5A3}" type="slidenum">
              <a:rPr kumimoji="0" lang="it-IT" sz="1100" b="0" i="0" u="none" strike="noStrike" kern="1200" cap="none" spc="0" normalizeH="0" baseline="0" noProof="0" smtClean="0">
                <a:ln>
                  <a:noFill/>
                </a:ln>
                <a:solidFill>
                  <a:srgbClr val="002E54"/>
                </a:solidFill>
                <a:effectLst/>
                <a:uLnTx/>
                <a:uFillTx/>
                <a:latin typeface="Montserrat" pitchFamily="2" charset="77"/>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5</a:t>
            </a:fld>
            <a:endParaRPr kumimoji="0" lang="it-IT" sz="1100" b="0" i="0" u="none" strike="noStrike" kern="1200" cap="none" spc="0" normalizeH="0" baseline="0" noProof="0">
              <a:ln>
                <a:noFill/>
              </a:ln>
              <a:solidFill>
                <a:srgbClr val="002E54"/>
              </a:solidFill>
              <a:effectLst/>
              <a:uLnTx/>
              <a:uFillTx/>
              <a:latin typeface="Montserrat" pitchFamily="2" charset="77"/>
              <a:ea typeface="+mn-ea"/>
              <a:cs typeface="+mn-cs"/>
            </a:endParaRPr>
          </a:p>
        </p:txBody>
      </p:sp>
      <p:sp>
        <p:nvSpPr>
          <p:cNvPr id="4" name="CasellaDiTesto 3">
            <a:extLst>
              <a:ext uri="{FF2B5EF4-FFF2-40B4-BE49-F238E27FC236}">
                <a16:creationId xmlns:a16="http://schemas.microsoft.com/office/drawing/2014/main" id="{E015F7E4-F475-AE99-8B2B-D4ACEC4FFBB9}"/>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
        <p:nvSpPr>
          <p:cNvPr id="27" name="CasellaDiTesto 26">
            <a:extLst>
              <a:ext uri="{FF2B5EF4-FFF2-40B4-BE49-F238E27FC236}">
                <a16:creationId xmlns:a16="http://schemas.microsoft.com/office/drawing/2014/main" id="{00EB1CB0-CAE7-6DD7-E74B-A8192E2EF60A}"/>
              </a:ext>
            </a:extLst>
          </p:cNvPr>
          <p:cNvSpPr txBox="1"/>
          <p:nvPr/>
        </p:nvSpPr>
        <p:spPr>
          <a:xfrm>
            <a:off x="4684125" y="4533813"/>
            <a:ext cx="4459875" cy="261610"/>
          </a:xfrm>
          <a:prstGeom prst="rect">
            <a:avLst/>
          </a:prstGeom>
          <a:noFill/>
        </p:spPr>
        <p:txBody>
          <a:bodyPr wrap="none" rtlCol="0">
            <a:spAutoFit/>
          </a:bodyPr>
          <a:lstStyle/>
          <a:p>
            <a:pPr algn="l"/>
            <a:r>
              <a:rPr lang="it-IT" sz="1100">
                <a:solidFill>
                  <a:srgbClr val="002E58"/>
                </a:solidFill>
                <a:latin typeface="Montserrat" pitchFamily="2" charset="77"/>
              </a:rPr>
              <a:t>Campione: 484 medici specialisti, 222 MMG e 3.853 infermieri</a:t>
            </a:r>
          </a:p>
        </p:txBody>
      </p:sp>
      <p:grpSp>
        <p:nvGrpSpPr>
          <p:cNvPr id="8" name="Gruppo 7">
            <a:extLst>
              <a:ext uri="{FF2B5EF4-FFF2-40B4-BE49-F238E27FC236}">
                <a16:creationId xmlns:a16="http://schemas.microsoft.com/office/drawing/2014/main" id="{748CE001-1ADE-6C78-715B-0171A5C21628}"/>
              </a:ext>
            </a:extLst>
          </p:cNvPr>
          <p:cNvGrpSpPr/>
          <p:nvPr/>
        </p:nvGrpSpPr>
        <p:grpSpPr>
          <a:xfrm>
            <a:off x="-6483" y="3295650"/>
            <a:ext cx="1939841" cy="1093175"/>
            <a:chOff x="4816722" y="3182803"/>
            <a:chExt cx="1939841" cy="1093175"/>
          </a:xfrm>
        </p:grpSpPr>
        <p:sp>
          <p:nvSpPr>
            <p:cNvPr id="9" name="Connettore 8">
              <a:extLst>
                <a:ext uri="{FF2B5EF4-FFF2-40B4-BE49-F238E27FC236}">
                  <a16:creationId xmlns:a16="http://schemas.microsoft.com/office/drawing/2014/main" id="{39AA9CE4-918F-9FF0-4448-897286EFA3D7}"/>
                </a:ext>
              </a:extLst>
            </p:cNvPr>
            <p:cNvSpPr/>
            <p:nvPr/>
          </p:nvSpPr>
          <p:spPr>
            <a:xfrm>
              <a:off x="5289236" y="3182803"/>
              <a:ext cx="933283" cy="782950"/>
            </a:xfrm>
            <a:prstGeom prst="flowChartConnector">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pic>
          <p:nvPicPr>
            <p:cNvPr id="10" name="Immagine 9" descr="Immagine che contiene cartone animato, clipart, design&#10;&#10;Descrizione generata automaticamente">
              <a:extLst>
                <a:ext uri="{FF2B5EF4-FFF2-40B4-BE49-F238E27FC236}">
                  <a16:creationId xmlns:a16="http://schemas.microsoft.com/office/drawing/2014/main" id="{DBF7CB90-99F7-E416-47CE-1C0557CE9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2417" y="3348391"/>
              <a:ext cx="609397" cy="609397"/>
            </a:xfrm>
            <a:prstGeom prst="rect">
              <a:avLst/>
            </a:prstGeom>
          </p:spPr>
        </p:pic>
        <p:sp>
          <p:nvSpPr>
            <p:cNvPr id="11" name="CasellaDiTesto 10">
              <a:extLst>
                <a:ext uri="{FF2B5EF4-FFF2-40B4-BE49-F238E27FC236}">
                  <a16:creationId xmlns:a16="http://schemas.microsoft.com/office/drawing/2014/main" id="{463A0D99-089B-23E2-7EDD-3DB607E0F954}"/>
                </a:ext>
              </a:extLst>
            </p:cNvPr>
            <p:cNvSpPr txBox="1"/>
            <p:nvPr/>
          </p:nvSpPr>
          <p:spPr>
            <a:xfrm>
              <a:off x="4816722" y="3968201"/>
              <a:ext cx="1939841" cy="307777"/>
            </a:xfrm>
            <a:prstGeom prst="rect">
              <a:avLst/>
            </a:prstGeom>
            <a:noFill/>
          </p:spPr>
          <p:txBody>
            <a:bodyPr wrap="square">
              <a:spAutoFit/>
            </a:bodyPr>
            <a:lstStyle/>
            <a:p>
              <a:pPr algn="ctr"/>
              <a:r>
                <a:rPr lang="it-IT" sz="1400" b="1">
                  <a:solidFill>
                    <a:srgbClr val="002E58"/>
                  </a:solidFill>
                  <a:latin typeface="Montserrat" pitchFamily="2" charset="77"/>
                </a:rPr>
                <a:t>Infermieri</a:t>
              </a:r>
            </a:p>
          </p:txBody>
        </p:sp>
      </p:grpSp>
      <p:grpSp>
        <p:nvGrpSpPr>
          <p:cNvPr id="12" name="Gruppo 11">
            <a:extLst>
              <a:ext uri="{FF2B5EF4-FFF2-40B4-BE49-F238E27FC236}">
                <a16:creationId xmlns:a16="http://schemas.microsoft.com/office/drawing/2014/main" id="{33BA07DA-4168-508B-6D0A-B342851E8559}"/>
              </a:ext>
            </a:extLst>
          </p:cNvPr>
          <p:cNvGrpSpPr/>
          <p:nvPr/>
        </p:nvGrpSpPr>
        <p:grpSpPr>
          <a:xfrm>
            <a:off x="-6483" y="1894586"/>
            <a:ext cx="3765176" cy="1173109"/>
            <a:chOff x="0" y="712570"/>
            <a:chExt cx="3765176" cy="1173109"/>
          </a:xfrm>
        </p:grpSpPr>
        <p:grpSp>
          <p:nvGrpSpPr>
            <p:cNvPr id="28" name="Gruppo 27">
              <a:extLst>
                <a:ext uri="{FF2B5EF4-FFF2-40B4-BE49-F238E27FC236}">
                  <a16:creationId xmlns:a16="http://schemas.microsoft.com/office/drawing/2014/main" id="{0FB04789-904D-09DC-F5A4-BD4E068A1E89}"/>
                </a:ext>
              </a:extLst>
            </p:cNvPr>
            <p:cNvGrpSpPr/>
            <p:nvPr/>
          </p:nvGrpSpPr>
          <p:grpSpPr>
            <a:xfrm>
              <a:off x="0" y="712570"/>
              <a:ext cx="1939841" cy="1173109"/>
              <a:chOff x="3355309" y="633539"/>
              <a:chExt cx="1939841" cy="1173109"/>
            </a:xfrm>
          </p:grpSpPr>
          <p:sp>
            <p:nvSpPr>
              <p:cNvPr id="5" name="Connettore 4">
                <a:extLst>
                  <a:ext uri="{FF2B5EF4-FFF2-40B4-BE49-F238E27FC236}">
                    <a16:creationId xmlns:a16="http://schemas.microsoft.com/office/drawing/2014/main" id="{4A4E4CB2-E7A5-6A1E-4C61-7EACF64937E4}"/>
                  </a:ext>
                </a:extLst>
              </p:cNvPr>
              <p:cNvSpPr/>
              <p:nvPr/>
            </p:nvSpPr>
            <p:spPr>
              <a:xfrm>
                <a:off x="3862015" y="633539"/>
                <a:ext cx="899091" cy="839409"/>
              </a:xfrm>
              <a:prstGeom prst="flowChartConnector">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pic>
            <p:nvPicPr>
              <p:cNvPr id="6" name="Immagine 5" descr="Immagine che contiene clipart, occhiali, cartone animato, illustrazione&#10;&#10;Descrizione generata automaticamente">
                <a:extLst>
                  <a:ext uri="{FF2B5EF4-FFF2-40B4-BE49-F238E27FC236}">
                    <a16:creationId xmlns:a16="http://schemas.microsoft.com/office/drawing/2014/main" id="{731B8271-2902-E105-4374-440DF94ED8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07431" y="876659"/>
                <a:ext cx="609397" cy="609397"/>
              </a:xfrm>
              <a:prstGeom prst="rect">
                <a:avLst/>
              </a:prstGeom>
            </p:spPr>
          </p:pic>
          <p:sp>
            <p:nvSpPr>
              <p:cNvPr id="7" name="CasellaDiTesto 6">
                <a:extLst>
                  <a:ext uri="{FF2B5EF4-FFF2-40B4-BE49-F238E27FC236}">
                    <a16:creationId xmlns:a16="http://schemas.microsoft.com/office/drawing/2014/main" id="{626B1523-2E79-485A-BC2B-99555841F733}"/>
                  </a:ext>
                </a:extLst>
              </p:cNvPr>
              <p:cNvSpPr txBox="1"/>
              <p:nvPr/>
            </p:nvSpPr>
            <p:spPr>
              <a:xfrm>
                <a:off x="3355309" y="1498871"/>
                <a:ext cx="1939841" cy="307777"/>
              </a:xfrm>
              <a:prstGeom prst="rect">
                <a:avLst/>
              </a:prstGeom>
              <a:noFill/>
            </p:spPr>
            <p:txBody>
              <a:bodyPr wrap="square">
                <a:spAutoFit/>
              </a:bodyPr>
              <a:lstStyle/>
              <a:p>
                <a:pPr algn="ctr"/>
                <a:r>
                  <a:rPr lang="it-IT" sz="1400" b="1">
                    <a:solidFill>
                      <a:srgbClr val="002E58"/>
                    </a:solidFill>
                    <a:latin typeface="Montserrat" pitchFamily="2" charset="77"/>
                  </a:rPr>
                  <a:t>Medici specialisti </a:t>
                </a:r>
              </a:p>
            </p:txBody>
          </p:sp>
        </p:grpSp>
        <p:sp>
          <p:nvSpPr>
            <p:cNvPr id="21" name="Rettangolo con angoli arrotondati 20">
              <a:extLst>
                <a:ext uri="{FF2B5EF4-FFF2-40B4-BE49-F238E27FC236}">
                  <a16:creationId xmlns:a16="http://schemas.microsoft.com/office/drawing/2014/main" id="{4C05C98C-C775-1058-8956-270459246418}"/>
                </a:ext>
              </a:extLst>
            </p:cNvPr>
            <p:cNvSpPr/>
            <p:nvPr/>
          </p:nvSpPr>
          <p:spPr>
            <a:xfrm>
              <a:off x="2087091" y="929815"/>
              <a:ext cx="795130" cy="395207"/>
            </a:xfrm>
            <a:prstGeom prst="round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22" name="CasellaDiTesto 21">
              <a:extLst>
                <a:ext uri="{FF2B5EF4-FFF2-40B4-BE49-F238E27FC236}">
                  <a16:creationId xmlns:a16="http://schemas.microsoft.com/office/drawing/2014/main" id="{73826721-6375-C7CC-5327-27028A2ADB31}"/>
                </a:ext>
              </a:extLst>
            </p:cNvPr>
            <p:cNvSpPr txBox="1"/>
            <p:nvPr/>
          </p:nvSpPr>
          <p:spPr>
            <a:xfrm>
              <a:off x="2970046" y="955690"/>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26%</a:t>
              </a:r>
            </a:p>
          </p:txBody>
        </p:sp>
      </p:grpSp>
      <p:grpSp>
        <p:nvGrpSpPr>
          <p:cNvPr id="3" name="Gruppo 2">
            <a:extLst>
              <a:ext uri="{FF2B5EF4-FFF2-40B4-BE49-F238E27FC236}">
                <a16:creationId xmlns:a16="http://schemas.microsoft.com/office/drawing/2014/main" id="{6458F617-211D-9D65-A241-4E57606171A0}"/>
              </a:ext>
            </a:extLst>
          </p:cNvPr>
          <p:cNvGrpSpPr/>
          <p:nvPr/>
        </p:nvGrpSpPr>
        <p:grpSpPr>
          <a:xfrm>
            <a:off x="-6483" y="651895"/>
            <a:ext cx="4348974" cy="1153880"/>
            <a:chOff x="30760" y="2019602"/>
            <a:chExt cx="4348974" cy="1153880"/>
          </a:xfrm>
        </p:grpSpPr>
        <p:grpSp>
          <p:nvGrpSpPr>
            <p:cNvPr id="29" name="Gruppo 28">
              <a:extLst>
                <a:ext uri="{FF2B5EF4-FFF2-40B4-BE49-F238E27FC236}">
                  <a16:creationId xmlns:a16="http://schemas.microsoft.com/office/drawing/2014/main" id="{8F544A48-BC5C-C74E-0C35-B58ABCE379CF}"/>
                </a:ext>
              </a:extLst>
            </p:cNvPr>
            <p:cNvGrpSpPr/>
            <p:nvPr/>
          </p:nvGrpSpPr>
          <p:grpSpPr>
            <a:xfrm>
              <a:off x="30760" y="2019602"/>
              <a:ext cx="1939841" cy="1153880"/>
              <a:chOff x="5537906" y="690799"/>
              <a:chExt cx="1939841" cy="1153880"/>
            </a:xfrm>
          </p:grpSpPr>
          <p:sp>
            <p:nvSpPr>
              <p:cNvPr id="15" name="CasellaDiTesto 14">
                <a:extLst>
                  <a:ext uri="{FF2B5EF4-FFF2-40B4-BE49-F238E27FC236}">
                    <a16:creationId xmlns:a16="http://schemas.microsoft.com/office/drawing/2014/main" id="{37B4AFC3-9FFB-354B-D695-A5E631D84F21}"/>
                  </a:ext>
                </a:extLst>
              </p:cNvPr>
              <p:cNvSpPr txBox="1"/>
              <p:nvPr/>
            </p:nvSpPr>
            <p:spPr>
              <a:xfrm>
                <a:off x="5537906" y="1536902"/>
                <a:ext cx="1939841" cy="307777"/>
              </a:xfrm>
              <a:prstGeom prst="rect">
                <a:avLst/>
              </a:prstGeom>
              <a:noFill/>
            </p:spPr>
            <p:txBody>
              <a:bodyPr wrap="square">
                <a:spAutoFit/>
              </a:bodyPr>
              <a:lstStyle/>
              <a:p>
                <a:pPr algn="ctr"/>
                <a:r>
                  <a:rPr lang="it-IT" sz="1400" b="1">
                    <a:solidFill>
                      <a:srgbClr val="002E58"/>
                    </a:solidFill>
                    <a:latin typeface="Montserrat" pitchFamily="2" charset="77"/>
                  </a:rPr>
                  <a:t>MMG</a:t>
                </a:r>
              </a:p>
            </p:txBody>
          </p:sp>
          <p:grpSp>
            <p:nvGrpSpPr>
              <p:cNvPr id="19" name="Gruppo 18">
                <a:extLst>
                  <a:ext uri="{FF2B5EF4-FFF2-40B4-BE49-F238E27FC236}">
                    <a16:creationId xmlns:a16="http://schemas.microsoft.com/office/drawing/2014/main" id="{19C98F02-9D8D-A3F8-868B-6DF7291BB215}"/>
                  </a:ext>
                </a:extLst>
              </p:cNvPr>
              <p:cNvGrpSpPr/>
              <p:nvPr/>
            </p:nvGrpSpPr>
            <p:grpSpPr>
              <a:xfrm>
                <a:off x="6031791" y="690799"/>
                <a:ext cx="899091" cy="863461"/>
                <a:chOff x="5704806" y="633539"/>
                <a:chExt cx="899091" cy="863461"/>
              </a:xfrm>
            </p:grpSpPr>
            <p:sp>
              <p:nvSpPr>
                <p:cNvPr id="13" name="Connettore 12">
                  <a:extLst>
                    <a:ext uri="{FF2B5EF4-FFF2-40B4-BE49-F238E27FC236}">
                      <a16:creationId xmlns:a16="http://schemas.microsoft.com/office/drawing/2014/main" id="{E4B7F8A3-CED1-C054-78DE-907B940A1947}"/>
                    </a:ext>
                  </a:extLst>
                </p:cNvPr>
                <p:cNvSpPr/>
                <p:nvPr/>
              </p:nvSpPr>
              <p:spPr>
                <a:xfrm>
                  <a:off x="5704806" y="633539"/>
                  <a:ext cx="899091" cy="839409"/>
                </a:xfrm>
                <a:prstGeom prst="flowChartConnector">
                  <a:avLst/>
                </a:prstGeom>
                <a:solidFill>
                  <a:schemeClr val="accent1">
                    <a:lumMod val="10000"/>
                    <a:lumOff val="9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pic>
              <p:nvPicPr>
                <p:cNvPr id="18" name="Immagine 17">
                  <a:extLst>
                    <a:ext uri="{FF2B5EF4-FFF2-40B4-BE49-F238E27FC236}">
                      <a16:creationId xmlns:a16="http://schemas.microsoft.com/office/drawing/2014/main" id="{CE64FFB6-EE74-214E-CB96-EA4B6734BADE}"/>
                    </a:ext>
                  </a:extLst>
                </p:cNvPr>
                <p:cNvPicPr>
                  <a:picLocks noChangeAspect="1"/>
                </p:cNvPicPr>
                <p:nvPr/>
              </p:nvPicPr>
              <p:blipFill>
                <a:blip r:embed="rId5"/>
                <a:stretch>
                  <a:fillRect/>
                </a:stretch>
              </p:blipFill>
              <p:spPr>
                <a:xfrm>
                  <a:off x="5874229" y="883774"/>
                  <a:ext cx="613226" cy="613226"/>
                </a:xfrm>
                <a:prstGeom prst="rect">
                  <a:avLst/>
                </a:prstGeom>
              </p:spPr>
            </p:pic>
          </p:grpSp>
        </p:grpSp>
        <p:sp>
          <p:nvSpPr>
            <p:cNvPr id="23" name="Rettangolo con angoli arrotondati 22">
              <a:extLst>
                <a:ext uri="{FF2B5EF4-FFF2-40B4-BE49-F238E27FC236}">
                  <a16:creationId xmlns:a16="http://schemas.microsoft.com/office/drawing/2014/main" id="{AAAF092C-B2D4-A596-5D54-701248559E64}"/>
                </a:ext>
              </a:extLst>
            </p:cNvPr>
            <p:cNvSpPr/>
            <p:nvPr/>
          </p:nvSpPr>
          <p:spPr>
            <a:xfrm>
              <a:off x="2087044" y="2275283"/>
              <a:ext cx="1497560" cy="395207"/>
            </a:xfrm>
            <a:prstGeom prst="roundRect">
              <a:avLst/>
            </a:prstGeom>
            <a:solidFill>
              <a:schemeClr val="accent1">
                <a:lumMod val="10000"/>
                <a:lumOff val="9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24" name="CasellaDiTesto 23">
              <a:extLst>
                <a:ext uri="{FF2B5EF4-FFF2-40B4-BE49-F238E27FC236}">
                  <a16:creationId xmlns:a16="http://schemas.microsoft.com/office/drawing/2014/main" id="{7131E420-D8D8-7DF8-6A81-70676C7E0603}"/>
                </a:ext>
              </a:extLst>
            </p:cNvPr>
            <p:cNvSpPr txBox="1"/>
            <p:nvPr/>
          </p:nvSpPr>
          <p:spPr>
            <a:xfrm>
              <a:off x="3584604" y="2312072"/>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46%</a:t>
              </a:r>
            </a:p>
          </p:txBody>
        </p:sp>
      </p:grpSp>
      <p:sp>
        <p:nvSpPr>
          <p:cNvPr id="25" name="Rettangolo con angoli arrotondati 24">
            <a:extLst>
              <a:ext uri="{FF2B5EF4-FFF2-40B4-BE49-F238E27FC236}">
                <a16:creationId xmlns:a16="http://schemas.microsoft.com/office/drawing/2014/main" id="{86503936-82E2-49DA-B641-787254F983CE}"/>
              </a:ext>
            </a:extLst>
          </p:cNvPr>
          <p:cNvSpPr/>
          <p:nvPr/>
        </p:nvSpPr>
        <p:spPr>
          <a:xfrm>
            <a:off x="2087044" y="3480875"/>
            <a:ext cx="621260" cy="395207"/>
          </a:xfrm>
          <a:prstGeom prst="round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it-IT" sz="1400">
              <a:solidFill>
                <a:schemeClr val="accent1"/>
              </a:solidFill>
              <a:latin typeface="Montserrat Medium" panose="00000600000000000000" pitchFamily="2" charset="0"/>
            </a:endParaRPr>
          </a:p>
        </p:txBody>
      </p:sp>
      <p:sp>
        <p:nvSpPr>
          <p:cNvPr id="26" name="CasellaDiTesto 25">
            <a:extLst>
              <a:ext uri="{FF2B5EF4-FFF2-40B4-BE49-F238E27FC236}">
                <a16:creationId xmlns:a16="http://schemas.microsoft.com/office/drawing/2014/main" id="{7AB31B76-857E-68DB-82F4-31A31BB7B8E6}"/>
              </a:ext>
            </a:extLst>
          </p:cNvPr>
          <p:cNvSpPr txBox="1"/>
          <p:nvPr/>
        </p:nvSpPr>
        <p:spPr>
          <a:xfrm>
            <a:off x="2708304" y="3540025"/>
            <a:ext cx="795130" cy="369332"/>
          </a:xfrm>
          <a:prstGeom prst="rect">
            <a:avLst/>
          </a:prstGeom>
          <a:noFill/>
        </p:spPr>
        <p:txBody>
          <a:bodyPr wrap="square" rtlCol="0">
            <a:spAutoFit/>
          </a:bodyPr>
          <a:lstStyle/>
          <a:p>
            <a:pPr algn="l"/>
            <a:r>
              <a:rPr lang="it-IT">
                <a:solidFill>
                  <a:srgbClr val="002E58"/>
                </a:solidFill>
                <a:latin typeface="Montserrat Medium" panose="00000600000000000000" pitchFamily="2" charset="0"/>
              </a:rPr>
              <a:t>19%</a:t>
            </a:r>
          </a:p>
        </p:txBody>
      </p:sp>
      <p:grpSp>
        <p:nvGrpSpPr>
          <p:cNvPr id="38" name="Gruppo 37">
            <a:extLst>
              <a:ext uri="{FF2B5EF4-FFF2-40B4-BE49-F238E27FC236}">
                <a16:creationId xmlns:a16="http://schemas.microsoft.com/office/drawing/2014/main" id="{CDF9D120-4605-093D-559E-885CCA1CF297}"/>
              </a:ext>
            </a:extLst>
          </p:cNvPr>
          <p:cNvGrpSpPr/>
          <p:nvPr/>
        </p:nvGrpSpPr>
        <p:grpSpPr>
          <a:xfrm>
            <a:off x="4413993" y="1000683"/>
            <a:ext cx="4459875" cy="3162583"/>
            <a:chOff x="4413993" y="838758"/>
            <a:chExt cx="4459875" cy="3162583"/>
          </a:xfrm>
        </p:grpSpPr>
        <p:sp>
          <p:nvSpPr>
            <p:cNvPr id="33" name="Rettangolo 32">
              <a:extLst>
                <a:ext uri="{FF2B5EF4-FFF2-40B4-BE49-F238E27FC236}">
                  <a16:creationId xmlns:a16="http://schemas.microsoft.com/office/drawing/2014/main" id="{D0CD4FDA-3A3E-F01E-6870-09653F90A2C6}"/>
                </a:ext>
              </a:extLst>
            </p:cNvPr>
            <p:cNvSpPr/>
            <p:nvPr/>
          </p:nvSpPr>
          <p:spPr>
            <a:xfrm>
              <a:off x="4413993" y="838758"/>
              <a:ext cx="4459875" cy="3162583"/>
            </a:xfrm>
            <a:prstGeom prst="rect">
              <a:avLst/>
            </a:prstGeom>
            <a:noFill/>
            <a:ln>
              <a:solidFill>
                <a:schemeClr val="accent1"/>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30" name="CasellaDiTesto 29">
              <a:extLst>
                <a:ext uri="{FF2B5EF4-FFF2-40B4-BE49-F238E27FC236}">
                  <a16:creationId xmlns:a16="http://schemas.microsoft.com/office/drawing/2014/main" id="{1179852F-908A-091C-FF62-2F2B6CF0E074}"/>
                </a:ext>
              </a:extLst>
            </p:cNvPr>
            <p:cNvSpPr txBox="1"/>
            <p:nvPr/>
          </p:nvSpPr>
          <p:spPr>
            <a:xfrm>
              <a:off x="5290293" y="2887348"/>
              <a:ext cx="3383963" cy="830997"/>
            </a:xfrm>
            <a:prstGeom prst="rect">
              <a:avLst/>
            </a:prstGeom>
            <a:noFill/>
          </p:spPr>
          <p:txBody>
            <a:bodyPr wrap="square" rtlCol="0">
              <a:spAutoFit/>
            </a:bodyPr>
            <a:lstStyle/>
            <a:p>
              <a:pPr algn="l"/>
              <a:r>
                <a:rPr lang="it-IT" sz="1600" b="1">
                  <a:solidFill>
                    <a:srgbClr val="002E58"/>
                  </a:solidFill>
                  <a:latin typeface="Montserrat" pitchFamily="2" charset="77"/>
                </a:rPr>
                <a:t>Meno di 1 su 5 </a:t>
              </a:r>
              <a:r>
                <a:rPr lang="it-IT" sz="1600">
                  <a:solidFill>
                    <a:srgbClr val="002E58"/>
                  </a:solidFill>
                  <a:latin typeface="Montserrat" pitchFamily="2" charset="77"/>
                </a:rPr>
                <a:t>ha utilizzato </a:t>
              </a:r>
              <a:r>
                <a:rPr lang="it-IT" sz="1600" b="1">
                  <a:solidFill>
                    <a:srgbClr val="002E58"/>
                  </a:solidFill>
                  <a:latin typeface="Montserrat" pitchFamily="2" charset="77"/>
                </a:rPr>
                <a:t>piattaforme dedicate </a:t>
              </a:r>
              <a:r>
                <a:rPr lang="it-IT" sz="1600">
                  <a:solidFill>
                    <a:srgbClr val="002E58"/>
                  </a:solidFill>
                  <a:latin typeface="Montserrat" pitchFamily="2" charset="77"/>
                </a:rPr>
                <a:t>all’uso sanitario </a:t>
              </a:r>
            </a:p>
          </p:txBody>
        </p:sp>
        <p:sp>
          <p:nvSpPr>
            <p:cNvPr id="32" name="CasellaDiTesto 31">
              <a:extLst>
                <a:ext uri="{FF2B5EF4-FFF2-40B4-BE49-F238E27FC236}">
                  <a16:creationId xmlns:a16="http://schemas.microsoft.com/office/drawing/2014/main" id="{57682A46-7BE2-3BC0-7659-C747D703AD7B}"/>
                </a:ext>
              </a:extLst>
            </p:cNvPr>
            <p:cNvSpPr txBox="1"/>
            <p:nvPr/>
          </p:nvSpPr>
          <p:spPr>
            <a:xfrm>
              <a:off x="5275822" y="1710134"/>
              <a:ext cx="3498263" cy="830997"/>
            </a:xfrm>
            <a:prstGeom prst="rect">
              <a:avLst/>
            </a:prstGeom>
            <a:noFill/>
          </p:spPr>
          <p:txBody>
            <a:bodyPr wrap="square">
              <a:spAutoFit/>
            </a:bodyPr>
            <a:lstStyle/>
            <a:p>
              <a:pPr algn="l"/>
              <a:r>
                <a:rPr lang="it-IT" sz="1600">
                  <a:solidFill>
                    <a:srgbClr val="002E58"/>
                  </a:solidFill>
                  <a:latin typeface="Montserrat" pitchFamily="2" charset="77"/>
                </a:rPr>
                <a:t>Oltre il </a:t>
              </a:r>
              <a:r>
                <a:rPr lang="it-IT" sz="1600" b="1">
                  <a:solidFill>
                    <a:srgbClr val="002E58"/>
                  </a:solidFill>
                  <a:latin typeface="Montserrat" pitchFamily="2" charset="77"/>
                </a:rPr>
                <a:t>90%</a:t>
              </a:r>
              <a:r>
                <a:rPr lang="it-IT" sz="1600">
                  <a:solidFill>
                    <a:srgbClr val="002E58"/>
                  </a:solidFill>
                  <a:latin typeface="Montserrat" pitchFamily="2" charset="77"/>
                </a:rPr>
                <a:t> dei professionisti ha utilizzato </a:t>
              </a:r>
              <a:r>
                <a:rPr lang="it-IT" sz="1600" b="1">
                  <a:solidFill>
                    <a:srgbClr val="002E58"/>
                  </a:solidFill>
                  <a:latin typeface="Montserrat" pitchFamily="2" charset="77"/>
                </a:rPr>
                <a:t>piattaforme generaliste</a:t>
              </a:r>
            </a:p>
          </p:txBody>
        </p:sp>
        <p:sp>
          <p:nvSpPr>
            <p:cNvPr id="34" name="CasellaDiTesto 33">
              <a:extLst>
                <a:ext uri="{FF2B5EF4-FFF2-40B4-BE49-F238E27FC236}">
                  <a16:creationId xmlns:a16="http://schemas.microsoft.com/office/drawing/2014/main" id="{2C1AF0D2-2B64-521A-C4E0-3B959520B8F3}"/>
                </a:ext>
              </a:extLst>
            </p:cNvPr>
            <p:cNvSpPr txBox="1"/>
            <p:nvPr/>
          </p:nvSpPr>
          <p:spPr>
            <a:xfrm>
              <a:off x="4512496" y="955690"/>
              <a:ext cx="4261589" cy="584775"/>
            </a:xfrm>
            <a:prstGeom prst="rect">
              <a:avLst/>
            </a:prstGeom>
            <a:noFill/>
          </p:spPr>
          <p:txBody>
            <a:bodyPr wrap="square" rtlCol="0">
              <a:spAutoFit/>
            </a:bodyPr>
            <a:lstStyle/>
            <a:p>
              <a:pPr algn="ctr"/>
              <a:r>
                <a:rPr lang="it-IT" sz="1600" b="1" i="1">
                  <a:solidFill>
                    <a:srgbClr val="002E58"/>
                  </a:solidFill>
                  <a:latin typeface="Montserrat" pitchFamily="2" charset="77"/>
                </a:rPr>
                <a:t>Quali piattaforme di </a:t>
              </a:r>
              <a:r>
                <a:rPr lang="it-IT" sz="1600" b="1" i="1" err="1">
                  <a:solidFill>
                    <a:srgbClr val="002E58"/>
                  </a:solidFill>
                  <a:latin typeface="Montserrat" pitchFamily="2" charset="77"/>
                </a:rPr>
                <a:t>GenAI</a:t>
              </a:r>
              <a:r>
                <a:rPr lang="it-IT" sz="1600" b="1" i="1">
                  <a:solidFill>
                    <a:srgbClr val="002E58"/>
                  </a:solidFill>
                  <a:latin typeface="Montserrat" pitchFamily="2" charset="77"/>
                </a:rPr>
                <a:t> sono state utilizzate?</a:t>
              </a:r>
            </a:p>
          </p:txBody>
        </p:sp>
        <p:sp>
          <p:nvSpPr>
            <p:cNvPr id="36" name="Triangolo 35">
              <a:extLst>
                <a:ext uri="{FF2B5EF4-FFF2-40B4-BE49-F238E27FC236}">
                  <a16:creationId xmlns:a16="http://schemas.microsoft.com/office/drawing/2014/main" id="{557465B7-795D-17B8-022E-F52512DC62EE}"/>
                </a:ext>
              </a:extLst>
            </p:cNvPr>
            <p:cNvSpPr/>
            <p:nvPr/>
          </p:nvSpPr>
          <p:spPr>
            <a:xfrm rot="5400000">
              <a:off x="4677041" y="2032903"/>
              <a:ext cx="552346" cy="257899"/>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37" name="Triangolo 36">
              <a:extLst>
                <a:ext uri="{FF2B5EF4-FFF2-40B4-BE49-F238E27FC236}">
                  <a16:creationId xmlns:a16="http://schemas.microsoft.com/office/drawing/2014/main" id="{5CBFDFF8-EFD7-3BE7-6924-10F176B137A1}"/>
                </a:ext>
              </a:extLst>
            </p:cNvPr>
            <p:cNvSpPr/>
            <p:nvPr/>
          </p:nvSpPr>
          <p:spPr>
            <a:xfrm rot="5400000">
              <a:off x="4679204" y="3212527"/>
              <a:ext cx="552346" cy="257899"/>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grpSp>
    </p:spTree>
    <p:extLst>
      <p:ext uri="{BB962C8B-B14F-4D97-AF65-F5344CB8AC3E}">
        <p14:creationId xmlns:p14="http://schemas.microsoft.com/office/powerpoint/2010/main" val="2658329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388F1-8732-2EEA-227F-663AA66FC45C}"/>
            </a:ext>
          </a:extLst>
        </p:cNvPr>
        <p:cNvGrpSpPr/>
        <p:nvPr/>
      </p:nvGrpSpPr>
      <p:grpSpPr>
        <a:xfrm>
          <a:off x="0" y="0"/>
          <a:ext cx="0" cy="0"/>
          <a:chOff x="0" y="0"/>
          <a:chExt cx="0" cy="0"/>
        </a:xfrm>
      </p:grpSpPr>
      <p:sp>
        <p:nvSpPr>
          <p:cNvPr id="17" name="Titolo 16">
            <a:extLst>
              <a:ext uri="{FF2B5EF4-FFF2-40B4-BE49-F238E27FC236}">
                <a16:creationId xmlns:a16="http://schemas.microsoft.com/office/drawing/2014/main" id="{C951167A-F044-348C-22A9-FCB21311FA0D}"/>
              </a:ext>
            </a:extLst>
          </p:cNvPr>
          <p:cNvSpPr>
            <a:spLocks noGrp="1"/>
          </p:cNvSpPr>
          <p:nvPr>
            <p:ph type="title"/>
          </p:nvPr>
        </p:nvSpPr>
        <p:spPr/>
        <p:txBody>
          <a:bodyPr/>
          <a:lstStyle/>
          <a:p>
            <a:r>
              <a:rPr lang="it-IT"/>
              <a:t>L’impatto degli ambiti di applicazione dell’AI Generativa nei prossimi 5 anni</a:t>
            </a:r>
          </a:p>
        </p:txBody>
      </p:sp>
      <p:sp>
        <p:nvSpPr>
          <p:cNvPr id="2" name="Segnaposto numero diapositiva 1">
            <a:extLst>
              <a:ext uri="{FF2B5EF4-FFF2-40B4-BE49-F238E27FC236}">
                <a16:creationId xmlns:a16="http://schemas.microsoft.com/office/drawing/2014/main" id="{D885D81B-7802-7514-1572-C693EB844DE4}"/>
              </a:ext>
            </a:extLst>
          </p:cNvPr>
          <p:cNvSpPr>
            <a:spLocks noGrp="1"/>
          </p:cNvSpPr>
          <p:nvPr>
            <p:ph type="sldNum" sz="quarter" idx="4294967295"/>
          </p:nvPr>
        </p:nvSpPr>
        <p:spPr>
          <a:xfrm>
            <a:off x="8626475" y="4783138"/>
            <a:ext cx="517525" cy="274637"/>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C8ACEEC-BB50-3E4F-B1C7-4DEF5308D5A3}" type="slidenum">
              <a:rPr kumimoji="0" lang="it-IT" sz="1100" b="0" i="0" u="none" strike="noStrike" kern="1200" cap="none" spc="0" normalizeH="0" baseline="0" noProof="0" smtClean="0">
                <a:ln>
                  <a:noFill/>
                </a:ln>
                <a:solidFill>
                  <a:srgbClr val="002E54"/>
                </a:solidFill>
                <a:effectLst/>
                <a:uLnTx/>
                <a:uFillTx/>
                <a:latin typeface="Montserrat" pitchFamily="2" charset="77"/>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6</a:t>
            </a:fld>
            <a:endParaRPr kumimoji="0" lang="it-IT" sz="1100" b="0" i="0" u="none" strike="noStrike" kern="1200" cap="none" spc="0" normalizeH="0" baseline="0" noProof="0">
              <a:ln>
                <a:noFill/>
              </a:ln>
              <a:solidFill>
                <a:srgbClr val="002E54"/>
              </a:solidFill>
              <a:effectLst/>
              <a:uLnTx/>
              <a:uFillTx/>
              <a:latin typeface="Montserrat" pitchFamily="2" charset="77"/>
              <a:ea typeface="+mn-ea"/>
              <a:cs typeface="+mn-cs"/>
            </a:endParaRPr>
          </a:p>
        </p:txBody>
      </p:sp>
      <p:sp>
        <p:nvSpPr>
          <p:cNvPr id="4" name="CasellaDiTesto 3">
            <a:extLst>
              <a:ext uri="{FF2B5EF4-FFF2-40B4-BE49-F238E27FC236}">
                <a16:creationId xmlns:a16="http://schemas.microsoft.com/office/drawing/2014/main" id="{E015F7E4-F475-AE99-8B2B-D4ACEC4FFBB9}"/>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
        <p:nvSpPr>
          <p:cNvPr id="3" name="CasellaDiTesto 2">
            <a:extLst>
              <a:ext uri="{FF2B5EF4-FFF2-40B4-BE49-F238E27FC236}">
                <a16:creationId xmlns:a16="http://schemas.microsoft.com/office/drawing/2014/main" id="{6AA2E3B6-0282-FB05-313E-56F57F6E5628}"/>
              </a:ext>
            </a:extLst>
          </p:cNvPr>
          <p:cNvSpPr txBox="1"/>
          <p:nvPr/>
        </p:nvSpPr>
        <p:spPr>
          <a:xfrm>
            <a:off x="996401" y="755942"/>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Ricerca di informazioni scientifiche</a:t>
            </a:r>
          </a:p>
        </p:txBody>
      </p:sp>
      <p:sp>
        <p:nvSpPr>
          <p:cNvPr id="14" name="CasellaDiTesto 13">
            <a:extLst>
              <a:ext uri="{FF2B5EF4-FFF2-40B4-BE49-F238E27FC236}">
                <a16:creationId xmlns:a16="http://schemas.microsoft.com/office/drawing/2014/main" id="{906E1D46-E9C0-4343-B197-A6A7D5B2B8EE}"/>
              </a:ext>
            </a:extLst>
          </p:cNvPr>
          <p:cNvSpPr txBox="1"/>
          <p:nvPr/>
        </p:nvSpPr>
        <p:spPr>
          <a:xfrm>
            <a:off x="996401" y="1985258"/>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Supporto alla produzione di referti o documentazione</a:t>
            </a:r>
          </a:p>
        </p:txBody>
      </p:sp>
      <p:sp>
        <p:nvSpPr>
          <p:cNvPr id="16" name="CasellaDiTesto 15">
            <a:extLst>
              <a:ext uri="{FF2B5EF4-FFF2-40B4-BE49-F238E27FC236}">
                <a16:creationId xmlns:a16="http://schemas.microsoft.com/office/drawing/2014/main" id="{F46ACABC-5BCC-4303-99B8-D62456BF7E48}"/>
              </a:ext>
            </a:extLst>
          </p:cNvPr>
          <p:cNvSpPr txBox="1"/>
          <p:nvPr/>
        </p:nvSpPr>
        <p:spPr>
          <a:xfrm>
            <a:off x="996401" y="3214574"/>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Elaborazione di piani di cura personalizzati</a:t>
            </a:r>
          </a:p>
        </p:txBody>
      </p:sp>
      <p:sp>
        <p:nvSpPr>
          <p:cNvPr id="20" name="CasellaDiTesto 19">
            <a:extLst>
              <a:ext uri="{FF2B5EF4-FFF2-40B4-BE49-F238E27FC236}">
                <a16:creationId xmlns:a16="http://schemas.microsoft.com/office/drawing/2014/main" id="{F7C23BBC-C8E8-75DA-227E-F5F753DCFDB0}"/>
              </a:ext>
            </a:extLst>
          </p:cNvPr>
          <p:cNvSpPr txBox="1"/>
          <p:nvPr/>
        </p:nvSpPr>
        <p:spPr>
          <a:xfrm>
            <a:off x="996401" y="2599916"/>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Supporto alle decisioni sulla prevenzione</a:t>
            </a:r>
          </a:p>
        </p:txBody>
      </p:sp>
      <p:sp>
        <p:nvSpPr>
          <p:cNvPr id="31" name="CasellaDiTesto 30">
            <a:extLst>
              <a:ext uri="{FF2B5EF4-FFF2-40B4-BE49-F238E27FC236}">
                <a16:creationId xmlns:a16="http://schemas.microsoft.com/office/drawing/2014/main" id="{9478DE76-089F-635C-5C74-13D51DAE78B2}"/>
              </a:ext>
            </a:extLst>
          </p:cNvPr>
          <p:cNvSpPr txBox="1"/>
          <p:nvPr/>
        </p:nvSpPr>
        <p:spPr>
          <a:xfrm>
            <a:off x="996401" y="3829232"/>
            <a:ext cx="2520425" cy="276999"/>
          </a:xfrm>
          <a:prstGeom prst="rect">
            <a:avLst/>
          </a:prstGeom>
          <a:noFill/>
        </p:spPr>
        <p:txBody>
          <a:bodyPr wrap="square" rtlCol="0">
            <a:spAutoFit/>
          </a:bodyPr>
          <a:lstStyle/>
          <a:p>
            <a:pPr algn="l"/>
            <a:r>
              <a:rPr lang="it-IT" sz="1200">
                <a:solidFill>
                  <a:srgbClr val="002E58"/>
                </a:solidFill>
                <a:latin typeface="Montserrat" pitchFamily="2" charset="77"/>
              </a:rPr>
              <a:t>Supporto al triage</a:t>
            </a:r>
          </a:p>
        </p:txBody>
      </p:sp>
      <p:pic>
        <p:nvPicPr>
          <p:cNvPr id="35" name="Immagine 34" descr="Immagine che contiene cerchio, schermata, cartone animato&#10;&#10;Descrizione generata automaticamente">
            <a:extLst>
              <a:ext uri="{FF2B5EF4-FFF2-40B4-BE49-F238E27FC236}">
                <a16:creationId xmlns:a16="http://schemas.microsoft.com/office/drawing/2014/main" id="{0829206A-C633-0010-5D80-D8DE70179E9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71650" y="749617"/>
            <a:ext cx="409838" cy="411630"/>
          </a:xfrm>
          <a:prstGeom prst="rect">
            <a:avLst/>
          </a:prstGeom>
        </p:spPr>
      </p:pic>
      <p:sp>
        <p:nvSpPr>
          <p:cNvPr id="12" name="CasellaDiTesto 11">
            <a:extLst>
              <a:ext uri="{FF2B5EF4-FFF2-40B4-BE49-F238E27FC236}">
                <a16:creationId xmlns:a16="http://schemas.microsoft.com/office/drawing/2014/main" id="{8AE3159D-C2D1-5DFA-D72E-7CA8CF1F39BA}"/>
              </a:ext>
            </a:extLst>
          </p:cNvPr>
          <p:cNvSpPr txBox="1"/>
          <p:nvPr/>
        </p:nvSpPr>
        <p:spPr>
          <a:xfrm>
            <a:off x="996401" y="4259226"/>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Supporto alle decisioni su scelte di diagnosi/trattamento</a:t>
            </a:r>
          </a:p>
        </p:txBody>
      </p:sp>
      <p:pic>
        <p:nvPicPr>
          <p:cNvPr id="39" name="Immagine 38" descr="Immagine che contiene simbolo, logo, Elementi grafici, Carattere&#10;&#10;Descrizione generata automaticamente">
            <a:extLst>
              <a:ext uri="{FF2B5EF4-FFF2-40B4-BE49-F238E27FC236}">
                <a16:creationId xmlns:a16="http://schemas.microsoft.com/office/drawing/2014/main" id="{9D9EA0EE-7534-875B-9262-3FBBFA9063F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94587" y="4316838"/>
            <a:ext cx="349639" cy="352325"/>
          </a:xfrm>
          <a:prstGeom prst="rect">
            <a:avLst/>
          </a:prstGeom>
        </p:spPr>
      </p:pic>
      <p:pic>
        <p:nvPicPr>
          <p:cNvPr id="40" name="Immagine 39" descr="Immagine che contiene simbolo, clipart, schermata, Elementi grafici&#10;&#10;Descrizione generata automaticamente">
            <a:extLst>
              <a:ext uri="{FF2B5EF4-FFF2-40B4-BE49-F238E27FC236}">
                <a16:creationId xmlns:a16="http://schemas.microsoft.com/office/drawing/2014/main" id="{5A3E49D5-7BD1-27D7-8896-B442EAA20A70}"/>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35734" y="1992592"/>
            <a:ext cx="408492" cy="411630"/>
          </a:xfrm>
          <a:prstGeom prst="rect">
            <a:avLst/>
          </a:prstGeom>
        </p:spPr>
      </p:pic>
      <p:pic>
        <p:nvPicPr>
          <p:cNvPr id="41" name="Immagine 40" descr="Immagine che contiene simbolo, cerchio, Elementi grafici, schermata&#10;&#10;Descrizione generata automaticamente">
            <a:extLst>
              <a:ext uri="{FF2B5EF4-FFF2-40B4-BE49-F238E27FC236}">
                <a16:creationId xmlns:a16="http://schemas.microsoft.com/office/drawing/2014/main" id="{E754A47B-4B84-8AE0-3888-AF9E6747092C}"/>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64865" y="3172059"/>
            <a:ext cx="550230" cy="554457"/>
          </a:xfrm>
          <a:prstGeom prst="rect">
            <a:avLst/>
          </a:prstGeom>
        </p:spPr>
      </p:pic>
      <p:pic>
        <p:nvPicPr>
          <p:cNvPr id="42" name="Immagine 41" descr="Immagine che contiene clipart, Elementi grafici, simbolo, logo&#10;&#10;Descrizione generata automaticamente">
            <a:extLst>
              <a:ext uri="{FF2B5EF4-FFF2-40B4-BE49-F238E27FC236}">
                <a16:creationId xmlns:a16="http://schemas.microsoft.com/office/drawing/2014/main" id="{5B85EF0E-D2BD-3A15-C011-DCF1CA3C2AC3}"/>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89544" y="2594562"/>
            <a:ext cx="460013" cy="463547"/>
          </a:xfrm>
          <a:prstGeom prst="rect">
            <a:avLst/>
          </a:prstGeom>
        </p:spPr>
      </p:pic>
      <p:pic>
        <p:nvPicPr>
          <p:cNvPr id="43" name="Immagine 42">
            <a:extLst>
              <a:ext uri="{FF2B5EF4-FFF2-40B4-BE49-F238E27FC236}">
                <a16:creationId xmlns:a16="http://schemas.microsoft.com/office/drawing/2014/main" id="{F6ADC9F9-0164-8098-F9EE-8D4AE64EEF9D}"/>
              </a:ext>
            </a:extLst>
          </p:cNvPr>
          <p:cNvPicPr>
            <a:picLocks noChangeAspect="1"/>
          </p:cNvPicPr>
          <p:nvPr/>
        </p:nvPicPr>
        <p:blipFill>
          <a:blip r:embed="rId8"/>
          <a:stretch>
            <a:fillRect/>
          </a:stretch>
        </p:blipFill>
        <p:spPr>
          <a:xfrm>
            <a:off x="428014" y="3813357"/>
            <a:ext cx="349639" cy="349639"/>
          </a:xfrm>
          <a:prstGeom prst="rect">
            <a:avLst/>
          </a:prstGeom>
        </p:spPr>
      </p:pic>
      <p:sp>
        <p:nvSpPr>
          <p:cNvPr id="45" name="CasellaDiTesto 44">
            <a:extLst>
              <a:ext uri="{FF2B5EF4-FFF2-40B4-BE49-F238E27FC236}">
                <a16:creationId xmlns:a16="http://schemas.microsoft.com/office/drawing/2014/main" id="{5A86E620-C074-9F41-A17B-9ACD2747E3CA}"/>
              </a:ext>
            </a:extLst>
          </p:cNvPr>
          <p:cNvSpPr txBox="1"/>
          <p:nvPr/>
        </p:nvSpPr>
        <p:spPr>
          <a:xfrm>
            <a:off x="996401" y="1370600"/>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Generazione di documenti di sintesi e/o analisi letteratura</a:t>
            </a:r>
          </a:p>
        </p:txBody>
      </p:sp>
      <p:pic>
        <p:nvPicPr>
          <p:cNvPr id="47" name="Immagine 46">
            <a:extLst>
              <a:ext uri="{FF2B5EF4-FFF2-40B4-BE49-F238E27FC236}">
                <a16:creationId xmlns:a16="http://schemas.microsoft.com/office/drawing/2014/main" id="{F6D1AF03-97A7-870E-6B34-D19DD1252351}"/>
              </a:ext>
            </a:extLst>
          </p:cNvPr>
          <p:cNvPicPr>
            <a:picLocks noChangeAspect="1"/>
          </p:cNvPicPr>
          <p:nvPr/>
        </p:nvPicPr>
        <p:blipFill>
          <a:blip r:embed="rId9"/>
          <a:stretch>
            <a:fillRect/>
          </a:stretch>
        </p:blipFill>
        <p:spPr>
          <a:xfrm>
            <a:off x="462635" y="1418233"/>
            <a:ext cx="408492" cy="408492"/>
          </a:xfrm>
          <a:prstGeom prst="rect">
            <a:avLst/>
          </a:prstGeom>
        </p:spPr>
      </p:pic>
      <p:graphicFrame>
        <p:nvGraphicFramePr>
          <p:cNvPr id="48" name="Grafico 47">
            <a:extLst>
              <a:ext uri="{FF2B5EF4-FFF2-40B4-BE49-F238E27FC236}">
                <a16:creationId xmlns:a16="http://schemas.microsoft.com/office/drawing/2014/main" id="{237D1C11-9F16-26B8-4F41-917681864196}"/>
              </a:ext>
            </a:extLst>
          </p:cNvPr>
          <p:cNvGraphicFramePr/>
          <p:nvPr>
            <p:extLst>
              <p:ext uri="{D42A27DB-BD31-4B8C-83A1-F6EECF244321}">
                <p14:modId xmlns:p14="http://schemas.microsoft.com/office/powerpoint/2010/main" val="324627745"/>
              </p:ext>
            </p:extLst>
          </p:nvPr>
        </p:nvGraphicFramePr>
        <p:xfrm>
          <a:off x="1" y="638175"/>
          <a:ext cx="9501188" cy="4610101"/>
        </p:xfrm>
        <a:graphic>
          <a:graphicData uri="http://schemas.openxmlformats.org/drawingml/2006/chart">
            <c:chart xmlns:c="http://schemas.openxmlformats.org/drawingml/2006/chart" xmlns:r="http://schemas.openxmlformats.org/officeDocument/2006/relationships" r:id="rId10"/>
          </a:graphicData>
        </a:graphic>
      </p:graphicFrame>
      <p:sp>
        <p:nvSpPr>
          <p:cNvPr id="58" name="CasellaDiTesto 57">
            <a:extLst>
              <a:ext uri="{FF2B5EF4-FFF2-40B4-BE49-F238E27FC236}">
                <a16:creationId xmlns:a16="http://schemas.microsoft.com/office/drawing/2014/main" id="{E5E6ED54-FA6D-1D95-F2D0-E48840DD2B9C}"/>
              </a:ext>
            </a:extLst>
          </p:cNvPr>
          <p:cNvSpPr txBox="1"/>
          <p:nvPr/>
        </p:nvSpPr>
        <p:spPr>
          <a:xfrm>
            <a:off x="6623757" y="4538358"/>
            <a:ext cx="2520242" cy="261610"/>
          </a:xfrm>
          <a:prstGeom prst="rect">
            <a:avLst/>
          </a:prstGeom>
          <a:noFill/>
        </p:spPr>
        <p:txBody>
          <a:bodyPr wrap="none" rtlCol="0">
            <a:spAutoFit/>
          </a:bodyPr>
          <a:lstStyle/>
          <a:p>
            <a:pPr algn="l"/>
            <a:r>
              <a:rPr lang="it-IT" sz="1100">
                <a:solidFill>
                  <a:srgbClr val="002E58"/>
                </a:solidFill>
                <a:latin typeface="Montserrat" pitchFamily="2" charset="77"/>
              </a:rPr>
              <a:t>Campione: 484 medici specialisti</a:t>
            </a:r>
          </a:p>
        </p:txBody>
      </p:sp>
      <p:grpSp>
        <p:nvGrpSpPr>
          <p:cNvPr id="5" name="Gruppo 4">
            <a:extLst>
              <a:ext uri="{FF2B5EF4-FFF2-40B4-BE49-F238E27FC236}">
                <a16:creationId xmlns:a16="http://schemas.microsoft.com/office/drawing/2014/main" id="{56B16913-8E68-A761-58C6-72AE0D2FC30A}"/>
              </a:ext>
            </a:extLst>
          </p:cNvPr>
          <p:cNvGrpSpPr/>
          <p:nvPr/>
        </p:nvGrpSpPr>
        <p:grpSpPr>
          <a:xfrm>
            <a:off x="6648207" y="2798142"/>
            <a:ext cx="2076477" cy="369314"/>
            <a:chOff x="3905250" y="4027297"/>
            <a:chExt cx="2076448" cy="369332"/>
          </a:xfrm>
        </p:grpSpPr>
        <p:sp>
          <p:nvSpPr>
            <p:cNvPr id="9" name="Rettangolo 8">
              <a:extLst>
                <a:ext uri="{FF2B5EF4-FFF2-40B4-BE49-F238E27FC236}">
                  <a16:creationId xmlns:a16="http://schemas.microsoft.com/office/drawing/2014/main" id="{72D3A51E-B781-04FE-81F7-9B2A0B468CBB}"/>
                </a:ext>
              </a:extLst>
            </p:cNvPr>
            <p:cNvSpPr>
              <a:spLocks noChangeAspect="1"/>
            </p:cNvSpPr>
            <p:nvPr/>
          </p:nvSpPr>
          <p:spPr>
            <a:xfrm>
              <a:off x="3905250" y="4144551"/>
              <a:ext cx="144000" cy="144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it-IT"/>
            </a:p>
          </p:txBody>
        </p:sp>
        <p:sp>
          <p:nvSpPr>
            <p:cNvPr id="10" name="CasellaDiTesto 3">
              <a:extLst>
                <a:ext uri="{FF2B5EF4-FFF2-40B4-BE49-F238E27FC236}">
                  <a16:creationId xmlns:a16="http://schemas.microsoft.com/office/drawing/2014/main" id="{4F1C56A6-29C7-9EBF-736B-C173C1FE5596}"/>
                </a:ext>
              </a:extLst>
            </p:cNvPr>
            <p:cNvSpPr txBox="1"/>
            <p:nvPr/>
          </p:nvSpPr>
          <p:spPr>
            <a:xfrm>
              <a:off x="4072145" y="4027297"/>
              <a:ext cx="1909553"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a:r>
                <a:rPr lang="it-IT" sz="900">
                  <a:solidFill>
                    <a:srgbClr val="002E58"/>
                  </a:solidFill>
                  <a:latin typeface="Montserrat" pitchFamily="2" charset="77"/>
                </a:rPr>
                <a:t>Impatto molto positivo </a:t>
              </a:r>
            </a:p>
            <a:p>
              <a:pPr algn="l"/>
              <a:r>
                <a:rPr lang="it-IT" sz="900">
                  <a:solidFill>
                    <a:srgbClr val="002E58"/>
                  </a:solidFill>
                  <a:latin typeface="Montserrat" pitchFamily="2" charset="77"/>
                </a:rPr>
                <a:t>Media complessiva</a:t>
              </a:r>
            </a:p>
          </p:txBody>
        </p:sp>
      </p:grpSp>
      <p:grpSp>
        <p:nvGrpSpPr>
          <p:cNvPr id="6" name="Gruppo 5">
            <a:extLst>
              <a:ext uri="{FF2B5EF4-FFF2-40B4-BE49-F238E27FC236}">
                <a16:creationId xmlns:a16="http://schemas.microsoft.com/office/drawing/2014/main" id="{B2373CED-E433-BD36-C251-D95459C3ED65}"/>
              </a:ext>
            </a:extLst>
          </p:cNvPr>
          <p:cNvGrpSpPr/>
          <p:nvPr/>
        </p:nvGrpSpPr>
        <p:grpSpPr>
          <a:xfrm>
            <a:off x="6648228" y="3214574"/>
            <a:ext cx="2106228" cy="369360"/>
            <a:chOff x="3752850" y="4024716"/>
            <a:chExt cx="2106257" cy="369332"/>
          </a:xfrm>
        </p:grpSpPr>
        <p:sp>
          <p:nvSpPr>
            <p:cNvPr id="7" name="Rettangolo 6">
              <a:extLst>
                <a:ext uri="{FF2B5EF4-FFF2-40B4-BE49-F238E27FC236}">
                  <a16:creationId xmlns:a16="http://schemas.microsoft.com/office/drawing/2014/main" id="{06DF51E7-D24B-99D7-6B92-AE55600B28DE}"/>
                </a:ext>
              </a:extLst>
            </p:cNvPr>
            <p:cNvSpPr>
              <a:spLocks noChangeAspect="1"/>
            </p:cNvSpPr>
            <p:nvPr/>
          </p:nvSpPr>
          <p:spPr>
            <a:xfrm>
              <a:off x="3752850" y="4144551"/>
              <a:ext cx="144000" cy="144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it-IT"/>
            </a:p>
          </p:txBody>
        </p:sp>
        <p:sp>
          <p:nvSpPr>
            <p:cNvPr id="8" name="CasellaDiTesto 3">
              <a:extLst>
                <a:ext uri="{FF2B5EF4-FFF2-40B4-BE49-F238E27FC236}">
                  <a16:creationId xmlns:a16="http://schemas.microsoft.com/office/drawing/2014/main" id="{465BFF03-0E07-D98D-AA20-8700ED159D45}"/>
                </a:ext>
              </a:extLst>
            </p:cNvPr>
            <p:cNvSpPr txBox="1"/>
            <p:nvPr/>
          </p:nvSpPr>
          <p:spPr>
            <a:xfrm>
              <a:off x="3891170" y="4024716"/>
              <a:ext cx="1967937"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a:r>
                <a:rPr lang="it-IT" sz="900">
                  <a:solidFill>
                    <a:srgbClr val="002E58"/>
                  </a:solidFill>
                  <a:latin typeface="Montserrat" pitchFamily="2" charset="77"/>
                </a:rPr>
                <a:t>Impatto molto positivo</a:t>
              </a:r>
            </a:p>
            <a:p>
              <a:pPr algn="l"/>
              <a:r>
                <a:rPr lang="it-IT" sz="900">
                  <a:solidFill>
                    <a:srgbClr val="002E58"/>
                  </a:solidFill>
                  <a:latin typeface="Montserrat" pitchFamily="2" charset="77"/>
                </a:rPr>
                <a:t>Media utilizzatori </a:t>
              </a:r>
            </a:p>
          </p:txBody>
        </p:sp>
      </p:grpSp>
    </p:spTree>
    <p:extLst>
      <p:ext uri="{BB962C8B-B14F-4D97-AF65-F5344CB8AC3E}">
        <p14:creationId xmlns:p14="http://schemas.microsoft.com/office/powerpoint/2010/main" val="1342607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graphicEl>
                                              <a:chart seriesIdx="0" categoryIdx="-4" bldStep="series"/>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8" grpId="0" uiExpand="1">
        <p:bldSub>
          <a:bldChart bld="series"/>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388F1-8732-2EEA-227F-663AA66FC45C}"/>
            </a:ext>
          </a:extLst>
        </p:cNvPr>
        <p:cNvGrpSpPr/>
        <p:nvPr/>
      </p:nvGrpSpPr>
      <p:grpSpPr>
        <a:xfrm>
          <a:off x="0" y="0"/>
          <a:ext cx="0" cy="0"/>
          <a:chOff x="0" y="0"/>
          <a:chExt cx="0" cy="0"/>
        </a:xfrm>
      </p:grpSpPr>
      <p:sp>
        <p:nvSpPr>
          <p:cNvPr id="17" name="Titolo 16">
            <a:extLst>
              <a:ext uri="{FF2B5EF4-FFF2-40B4-BE49-F238E27FC236}">
                <a16:creationId xmlns:a16="http://schemas.microsoft.com/office/drawing/2014/main" id="{C951167A-F044-348C-22A9-FCB21311FA0D}"/>
              </a:ext>
            </a:extLst>
          </p:cNvPr>
          <p:cNvSpPr>
            <a:spLocks noGrp="1"/>
          </p:cNvSpPr>
          <p:nvPr>
            <p:ph type="title"/>
          </p:nvPr>
        </p:nvSpPr>
        <p:spPr/>
        <p:txBody>
          <a:bodyPr/>
          <a:lstStyle/>
          <a:p>
            <a:r>
              <a:rPr lang="it-IT"/>
              <a:t>L’impatto degli ambiti di applicazione dell’AI Generativa nei prossimi 5 anni</a:t>
            </a:r>
          </a:p>
        </p:txBody>
      </p:sp>
      <p:sp>
        <p:nvSpPr>
          <p:cNvPr id="2" name="Segnaposto numero diapositiva 1">
            <a:extLst>
              <a:ext uri="{FF2B5EF4-FFF2-40B4-BE49-F238E27FC236}">
                <a16:creationId xmlns:a16="http://schemas.microsoft.com/office/drawing/2014/main" id="{D885D81B-7802-7514-1572-C693EB844DE4}"/>
              </a:ext>
            </a:extLst>
          </p:cNvPr>
          <p:cNvSpPr>
            <a:spLocks noGrp="1"/>
          </p:cNvSpPr>
          <p:nvPr>
            <p:ph type="sldNum" sz="quarter" idx="4294967295"/>
          </p:nvPr>
        </p:nvSpPr>
        <p:spPr>
          <a:xfrm>
            <a:off x="8626475" y="4783138"/>
            <a:ext cx="517525" cy="274637"/>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C8ACEEC-BB50-3E4F-B1C7-4DEF5308D5A3}" type="slidenum">
              <a:rPr kumimoji="0" lang="it-IT" sz="1100" b="0" i="0" u="none" strike="noStrike" kern="1200" cap="none" spc="0" normalizeH="0" baseline="0" noProof="0" smtClean="0">
                <a:ln>
                  <a:noFill/>
                </a:ln>
                <a:solidFill>
                  <a:srgbClr val="002E54"/>
                </a:solidFill>
                <a:effectLst/>
                <a:uLnTx/>
                <a:uFillTx/>
                <a:latin typeface="Montserrat" pitchFamily="2" charset="77"/>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7</a:t>
            </a:fld>
            <a:endParaRPr kumimoji="0" lang="it-IT" sz="1100" b="0" i="0" u="none" strike="noStrike" kern="1200" cap="none" spc="0" normalizeH="0" baseline="0" noProof="0">
              <a:ln>
                <a:noFill/>
              </a:ln>
              <a:solidFill>
                <a:srgbClr val="002E54"/>
              </a:solidFill>
              <a:effectLst/>
              <a:uLnTx/>
              <a:uFillTx/>
              <a:latin typeface="Montserrat" pitchFamily="2" charset="77"/>
              <a:ea typeface="+mn-ea"/>
              <a:cs typeface="+mn-cs"/>
            </a:endParaRPr>
          </a:p>
        </p:txBody>
      </p:sp>
      <p:sp>
        <p:nvSpPr>
          <p:cNvPr id="4" name="CasellaDiTesto 3">
            <a:extLst>
              <a:ext uri="{FF2B5EF4-FFF2-40B4-BE49-F238E27FC236}">
                <a16:creationId xmlns:a16="http://schemas.microsoft.com/office/drawing/2014/main" id="{E015F7E4-F475-AE99-8B2B-D4ACEC4FFBB9}"/>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
        <p:nvSpPr>
          <p:cNvPr id="3" name="CasellaDiTesto 2">
            <a:extLst>
              <a:ext uri="{FF2B5EF4-FFF2-40B4-BE49-F238E27FC236}">
                <a16:creationId xmlns:a16="http://schemas.microsoft.com/office/drawing/2014/main" id="{6AA2E3B6-0282-FB05-313E-56F57F6E5628}"/>
              </a:ext>
            </a:extLst>
          </p:cNvPr>
          <p:cNvSpPr txBox="1"/>
          <p:nvPr/>
        </p:nvSpPr>
        <p:spPr>
          <a:xfrm>
            <a:off x="996401" y="755942"/>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Ricerca di informazioni scientifiche</a:t>
            </a:r>
          </a:p>
        </p:txBody>
      </p:sp>
      <p:sp>
        <p:nvSpPr>
          <p:cNvPr id="14" name="CasellaDiTesto 13">
            <a:extLst>
              <a:ext uri="{FF2B5EF4-FFF2-40B4-BE49-F238E27FC236}">
                <a16:creationId xmlns:a16="http://schemas.microsoft.com/office/drawing/2014/main" id="{906E1D46-E9C0-4343-B197-A6A7D5B2B8EE}"/>
              </a:ext>
            </a:extLst>
          </p:cNvPr>
          <p:cNvSpPr txBox="1"/>
          <p:nvPr/>
        </p:nvSpPr>
        <p:spPr>
          <a:xfrm>
            <a:off x="996401" y="1985258"/>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Supporto alla produzione di referti o documentazione</a:t>
            </a:r>
          </a:p>
        </p:txBody>
      </p:sp>
      <p:sp>
        <p:nvSpPr>
          <p:cNvPr id="16" name="CasellaDiTesto 15">
            <a:extLst>
              <a:ext uri="{FF2B5EF4-FFF2-40B4-BE49-F238E27FC236}">
                <a16:creationId xmlns:a16="http://schemas.microsoft.com/office/drawing/2014/main" id="{F46ACABC-5BCC-4303-99B8-D62456BF7E48}"/>
              </a:ext>
            </a:extLst>
          </p:cNvPr>
          <p:cNvSpPr txBox="1"/>
          <p:nvPr/>
        </p:nvSpPr>
        <p:spPr>
          <a:xfrm>
            <a:off x="996401" y="3214574"/>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Elaborazione di piani di cura personalizzati</a:t>
            </a:r>
          </a:p>
        </p:txBody>
      </p:sp>
      <p:sp>
        <p:nvSpPr>
          <p:cNvPr id="20" name="CasellaDiTesto 19">
            <a:extLst>
              <a:ext uri="{FF2B5EF4-FFF2-40B4-BE49-F238E27FC236}">
                <a16:creationId xmlns:a16="http://schemas.microsoft.com/office/drawing/2014/main" id="{F7C23BBC-C8E8-75DA-227E-F5F753DCFDB0}"/>
              </a:ext>
            </a:extLst>
          </p:cNvPr>
          <p:cNvSpPr txBox="1"/>
          <p:nvPr/>
        </p:nvSpPr>
        <p:spPr>
          <a:xfrm>
            <a:off x="996401" y="2599916"/>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Supporto alle decisioni sulla prevenzione</a:t>
            </a:r>
          </a:p>
        </p:txBody>
      </p:sp>
      <p:sp>
        <p:nvSpPr>
          <p:cNvPr id="31" name="CasellaDiTesto 30">
            <a:extLst>
              <a:ext uri="{FF2B5EF4-FFF2-40B4-BE49-F238E27FC236}">
                <a16:creationId xmlns:a16="http://schemas.microsoft.com/office/drawing/2014/main" id="{9478DE76-089F-635C-5C74-13D51DAE78B2}"/>
              </a:ext>
            </a:extLst>
          </p:cNvPr>
          <p:cNvSpPr txBox="1"/>
          <p:nvPr/>
        </p:nvSpPr>
        <p:spPr>
          <a:xfrm>
            <a:off x="996401" y="3829232"/>
            <a:ext cx="2520425" cy="276999"/>
          </a:xfrm>
          <a:prstGeom prst="rect">
            <a:avLst/>
          </a:prstGeom>
          <a:noFill/>
        </p:spPr>
        <p:txBody>
          <a:bodyPr wrap="square" rtlCol="0">
            <a:spAutoFit/>
          </a:bodyPr>
          <a:lstStyle/>
          <a:p>
            <a:pPr algn="l"/>
            <a:r>
              <a:rPr lang="it-IT" sz="1200">
                <a:solidFill>
                  <a:srgbClr val="002E58"/>
                </a:solidFill>
                <a:latin typeface="Montserrat" pitchFamily="2" charset="77"/>
              </a:rPr>
              <a:t>Supporto al triage</a:t>
            </a:r>
          </a:p>
        </p:txBody>
      </p:sp>
      <p:pic>
        <p:nvPicPr>
          <p:cNvPr id="35" name="Immagine 34" descr="Immagine che contiene cerchio, schermata, cartone animato&#10;&#10;Descrizione generata automaticamente">
            <a:extLst>
              <a:ext uri="{FF2B5EF4-FFF2-40B4-BE49-F238E27FC236}">
                <a16:creationId xmlns:a16="http://schemas.microsoft.com/office/drawing/2014/main" id="{0829206A-C633-0010-5D80-D8DE70179E9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71650" y="749617"/>
            <a:ext cx="409838" cy="411630"/>
          </a:xfrm>
          <a:prstGeom prst="rect">
            <a:avLst/>
          </a:prstGeom>
        </p:spPr>
      </p:pic>
      <p:sp>
        <p:nvSpPr>
          <p:cNvPr id="12" name="CasellaDiTesto 11">
            <a:extLst>
              <a:ext uri="{FF2B5EF4-FFF2-40B4-BE49-F238E27FC236}">
                <a16:creationId xmlns:a16="http://schemas.microsoft.com/office/drawing/2014/main" id="{8AE3159D-C2D1-5DFA-D72E-7CA8CF1F39BA}"/>
              </a:ext>
            </a:extLst>
          </p:cNvPr>
          <p:cNvSpPr txBox="1"/>
          <p:nvPr/>
        </p:nvSpPr>
        <p:spPr>
          <a:xfrm>
            <a:off x="996401" y="4259226"/>
            <a:ext cx="2520425" cy="461665"/>
          </a:xfrm>
          <a:prstGeom prst="rect">
            <a:avLst/>
          </a:prstGeom>
          <a:noFill/>
        </p:spPr>
        <p:txBody>
          <a:bodyPr wrap="square" rtlCol="0">
            <a:spAutoFit/>
          </a:bodyPr>
          <a:lstStyle/>
          <a:p>
            <a:pPr algn="l"/>
            <a:r>
              <a:rPr lang="it-IT" sz="1200">
                <a:solidFill>
                  <a:srgbClr val="002E58"/>
                </a:solidFill>
                <a:latin typeface="Montserrat" pitchFamily="2" charset="77"/>
              </a:rPr>
              <a:t>Supporto alle decisioni su scelte di diagnosi/trattamento</a:t>
            </a:r>
          </a:p>
        </p:txBody>
      </p:sp>
      <p:pic>
        <p:nvPicPr>
          <p:cNvPr id="39" name="Immagine 38" descr="Immagine che contiene simbolo, logo, Elementi grafici, Carattere&#10;&#10;Descrizione generata automaticamente">
            <a:extLst>
              <a:ext uri="{FF2B5EF4-FFF2-40B4-BE49-F238E27FC236}">
                <a16:creationId xmlns:a16="http://schemas.microsoft.com/office/drawing/2014/main" id="{9D9EA0EE-7534-875B-9262-3FBBFA9063F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94587" y="4316838"/>
            <a:ext cx="349639" cy="352325"/>
          </a:xfrm>
          <a:prstGeom prst="rect">
            <a:avLst/>
          </a:prstGeom>
        </p:spPr>
      </p:pic>
      <p:pic>
        <p:nvPicPr>
          <p:cNvPr id="40" name="Immagine 39" descr="Immagine che contiene simbolo, clipart, schermata, Elementi grafici&#10;&#10;Descrizione generata automaticamente">
            <a:extLst>
              <a:ext uri="{FF2B5EF4-FFF2-40B4-BE49-F238E27FC236}">
                <a16:creationId xmlns:a16="http://schemas.microsoft.com/office/drawing/2014/main" id="{5A3E49D5-7BD1-27D7-8896-B442EAA20A70}"/>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35734" y="1992592"/>
            <a:ext cx="408492" cy="411630"/>
          </a:xfrm>
          <a:prstGeom prst="rect">
            <a:avLst/>
          </a:prstGeom>
        </p:spPr>
      </p:pic>
      <p:pic>
        <p:nvPicPr>
          <p:cNvPr id="41" name="Immagine 40" descr="Immagine che contiene simbolo, cerchio, Elementi grafici, schermata&#10;&#10;Descrizione generata automaticamente">
            <a:extLst>
              <a:ext uri="{FF2B5EF4-FFF2-40B4-BE49-F238E27FC236}">
                <a16:creationId xmlns:a16="http://schemas.microsoft.com/office/drawing/2014/main" id="{E754A47B-4B84-8AE0-3888-AF9E6747092C}"/>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64865" y="3172059"/>
            <a:ext cx="550230" cy="554457"/>
          </a:xfrm>
          <a:prstGeom prst="rect">
            <a:avLst/>
          </a:prstGeom>
        </p:spPr>
      </p:pic>
      <p:pic>
        <p:nvPicPr>
          <p:cNvPr id="42" name="Immagine 41" descr="Immagine che contiene clipart, Elementi grafici, simbolo, logo&#10;&#10;Descrizione generata automaticamente">
            <a:extLst>
              <a:ext uri="{FF2B5EF4-FFF2-40B4-BE49-F238E27FC236}">
                <a16:creationId xmlns:a16="http://schemas.microsoft.com/office/drawing/2014/main" id="{5B85EF0E-D2BD-3A15-C011-DCF1CA3C2AC3}"/>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89544" y="2594562"/>
            <a:ext cx="460013" cy="463547"/>
          </a:xfrm>
          <a:prstGeom prst="rect">
            <a:avLst/>
          </a:prstGeom>
        </p:spPr>
      </p:pic>
      <p:pic>
        <p:nvPicPr>
          <p:cNvPr id="43" name="Immagine 42">
            <a:extLst>
              <a:ext uri="{FF2B5EF4-FFF2-40B4-BE49-F238E27FC236}">
                <a16:creationId xmlns:a16="http://schemas.microsoft.com/office/drawing/2014/main" id="{F6ADC9F9-0164-8098-F9EE-8D4AE64EEF9D}"/>
              </a:ext>
            </a:extLst>
          </p:cNvPr>
          <p:cNvPicPr>
            <a:picLocks noChangeAspect="1"/>
          </p:cNvPicPr>
          <p:nvPr/>
        </p:nvPicPr>
        <p:blipFill>
          <a:blip r:embed="rId8"/>
          <a:stretch>
            <a:fillRect/>
          </a:stretch>
        </p:blipFill>
        <p:spPr>
          <a:xfrm>
            <a:off x="428014" y="3813357"/>
            <a:ext cx="349639" cy="349639"/>
          </a:xfrm>
          <a:prstGeom prst="rect">
            <a:avLst/>
          </a:prstGeom>
        </p:spPr>
      </p:pic>
      <p:sp>
        <p:nvSpPr>
          <p:cNvPr id="45" name="CasellaDiTesto 44">
            <a:extLst>
              <a:ext uri="{FF2B5EF4-FFF2-40B4-BE49-F238E27FC236}">
                <a16:creationId xmlns:a16="http://schemas.microsoft.com/office/drawing/2014/main" id="{5A86E620-C074-9F41-A17B-9ACD2747E3CA}"/>
              </a:ext>
            </a:extLst>
          </p:cNvPr>
          <p:cNvSpPr txBox="1"/>
          <p:nvPr/>
        </p:nvSpPr>
        <p:spPr>
          <a:xfrm>
            <a:off x="996401" y="1370600"/>
            <a:ext cx="2520425" cy="461665"/>
          </a:xfrm>
          <a:prstGeom prst="rect">
            <a:avLst/>
          </a:prstGeom>
          <a:noFill/>
        </p:spPr>
        <p:txBody>
          <a:bodyPr wrap="square" rtlCol="0">
            <a:spAutoFit/>
          </a:bodyPr>
          <a:lstStyle/>
          <a:p>
            <a:pPr algn="l"/>
            <a:r>
              <a:rPr lang="it-IT" sz="1200" b="1">
                <a:solidFill>
                  <a:srgbClr val="002E58"/>
                </a:solidFill>
                <a:latin typeface="Montserrat" pitchFamily="2" charset="77"/>
              </a:rPr>
              <a:t>Generazione di documenti di sintesi e/o analisi letteratura</a:t>
            </a:r>
          </a:p>
        </p:txBody>
      </p:sp>
      <p:pic>
        <p:nvPicPr>
          <p:cNvPr id="47" name="Immagine 46">
            <a:extLst>
              <a:ext uri="{FF2B5EF4-FFF2-40B4-BE49-F238E27FC236}">
                <a16:creationId xmlns:a16="http://schemas.microsoft.com/office/drawing/2014/main" id="{F6D1AF03-97A7-870E-6B34-D19DD1252351}"/>
              </a:ext>
            </a:extLst>
          </p:cNvPr>
          <p:cNvPicPr>
            <a:picLocks noChangeAspect="1"/>
          </p:cNvPicPr>
          <p:nvPr/>
        </p:nvPicPr>
        <p:blipFill>
          <a:blip r:embed="rId9"/>
          <a:stretch>
            <a:fillRect/>
          </a:stretch>
        </p:blipFill>
        <p:spPr>
          <a:xfrm>
            <a:off x="462635" y="1418233"/>
            <a:ext cx="408492" cy="408492"/>
          </a:xfrm>
          <a:prstGeom prst="rect">
            <a:avLst/>
          </a:prstGeom>
        </p:spPr>
      </p:pic>
      <p:graphicFrame>
        <p:nvGraphicFramePr>
          <p:cNvPr id="48" name="Grafico 47">
            <a:extLst>
              <a:ext uri="{FF2B5EF4-FFF2-40B4-BE49-F238E27FC236}">
                <a16:creationId xmlns:a16="http://schemas.microsoft.com/office/drawing/2014/main" id="{237D1C11-9F16-26B8-4F41-917681864196}"/>
              </a:ext>
            </a:extLst>
          </p:cNvPr>
          <p:cNvGraphicFramePr/>
          <p:nvPr>
            <p:extLst>
              <p:ext uri="{D42A27DB-BD31-4B8C-83A1-F6EECF244321}">
                <p14:modId xmlns:p14="http://schemas.microsoft.com/office/powerpoint/2010/main" val="2407847550"/>
              </p:ext>
            </p:extLst>
          </p:nvPr>
        </p:nvGraphicFramePr>
        <p:xfrm>
          <a:off x="1" y="638175"/>
          <a:ext cx="9501188" cy="4610101"/>
        </p:xfrm>
        <a:graphic>
          <a:graphicData uri="http://schemas.openxmlformats.org/drawingml/2006/chart">
            <c:chart xmlns:c="http://schemas.openxmlformats.org/drawingml/2006/chart" xmlns:r="http://schemas.openxmlformats.org/officeDocument/2006/relationships" r:id="rId10"/>
          </a:graphicData>
        </a:graphic>
      </p:graphicFrame>
      <p:sp>
        <p:nvSpPr>
          <p:cNvPr id="58" name="CasellaDiTesto 57">
            <a:extLst>
              <a:ext uri="{FF2B5EF4-FFF2-40B4-BE49-F238E27FC236}">
                <a16:creationId xmlns:a16="http://schemas.microsoft.com/office/drawing/2014/main" id="{E5E6ED54-FA6D-1D95-F2D0-E48840DD2B9C}"/>
              </a:ext>
            </a:extLst>
          </p:cNvPr>
          <p:cNvSpPr txBox="1"/>
          <p:nvPr/>
        </p:nvSpPr>
        <p:spPr>
          <a:xfrm>
            <a:off x="6623757" y="4538358"/>
            <a:ext cx="2520242" cy="261610"/>
          </a:xfrm>
          <a:prstGeom prst="rect">
            <a:avLst/>
          </a:prstGeom>
          <a:noFill/>
        </p:spPr>
        <p:txBody>
          <a:bodyPr wrap="none" rtlCol="0">
            <a:spAutoFit/>
          </a:bodyPr>
          <a:lstStyle/>
          <a:p>
            <a:pPr algn="l"/>
            <a:r>
              <a:rPr lang="it-IT" sz="1100">
                <a:solidFill>
                  <a:srgbClr val="002E58"/>
                </a:solidFill>
                <a:latin typeface="Montserrat" pitchFamily="2" charset="77"/>
              </a:rPr>
              <a:t>Campione: 484 medici specialisti</a:t>
            </a:r>
          </a:p>
        </p:txBody>
      </p:sp>
      <p:sp>
        <p:nvSpPr>
          <p:cNvPr id="6" name="Rettangolo 5">
            <a:extLst>
              <a:ext uri="{FF2B5EF4-FFF2-40B4-BE49-F238E27FC236}">
                <a16:creationId xmlns:a16="http://schemas.microsoft.com/office/drawing/2014/main" id="{054DDC35-E149-C0C7-D099-DDF14893A01E}"/>
              </a:ext>
            </a:extLst>
          </p:cNvPr>
          <p:cNvSpPr/>
          <p:nvPr/>
        </p:nvSpPr>
        <p:spPr>
          <a:xfrm>
            <a:off x="0" y="1852267"/>
            <a:ext cx="9286875" cy="2930459"/>
          </a:xfrm>
          <a:prstGeom prst="rect">
            <a:avLst/>
          </a:prstGeom>
          <a:solidFill>
            <a:schemeClr val="bg1">
              <a:lumMod val="95000"/>
              <a:alpha val="74118"/>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5" name="Rettangolo 4">
            <a:extLst>
              <a:ext uri="{FF2B5EF4-FFF2-40B4-BE49-F238E27FC236}">
                <a16:creationId xmlns:a16="http://schemas.microsoft.com/office/drawing/2014/main" id="{6E8594DD-ECD7-D4D9-36A1-91EA45065DC2}"/>
              </a:ext>
            </a:extLst>
          </p:cNvPr>
          <p:cNvSpPr/>
          <p:nvPr/>
        </p:nvSpPr>
        <p:spPr>
          <a:xfrm>
            <a:off x="3806288" y="1860968"/>
            <a:ext cx="5237128" cy="2302028"/>
          </a:xfrm>
          <a:prstGeom prst="rect">
            <a:avLst/>
          </a:prstGeom>
          <a:solidFill>
            <a:schemeClr val="bg1"/>
          </a:solidFill>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gn="ctr"/>
            <a:r>
              <a:rPr lang="it-IT" sz="1600">
                <a:solidFill>
                  <a:srgbClr val="20456F"/>
                </a:solidFill>
                <a:latin typeface="Montserrat" pitchFamily="2" charset="77"/>
              </a:rPr>
              <a:t>L’Osservatorio ha stimato che</a:t>
            </a:r>
          </a:p>
          <a:p>
            <a:pPr algn="ctr"/>
            <a:r>
              <a:rPr lang="it-IT" sz="1600" b="1">
                <a:solidFill>
                  <a:srgbClr val="20456F"/>
                </a:solidFill>
                <a:latin typeface="Montserrat" pitchFamily="2" charset="77"/>
              </a:rPr>
              <a:t>l’adozione della </a:t>
            </a:r>
            <a:r>
              <a:rPr lang="it-IT" sz="1600" b="1" err="1">
                <a:solidFill>
                  <a:srgbClr val="20456F"/>
                </a:solidFill>
                <a:latin typeface="Montserrat" pitchFamily="2" charset="77"/>
              </a:rPr>
              <a:t>GenAI</a:t>
            </a:r>
            <a:r>
              <a:rPr lang="it-IT" sz="1600" b="1">
                <a:solidFill>
                  <a:srgbClr val="20456F"/>
                </a:solidFill>
                <a:latin typeface="Montserrat" pitchFamily="2" charset="77"/>
              </a:rPr>
              <a:t> applicata alla generazione di documenti di sintesi e/o analisi della letteratura </a:t>
            </a:r>
          </a:p>
          <a:p>
            <a:pPr algn="ctr"/>
            <a:r>
              <a:rPr lang="it-IT" sz="1600">
                <a:solidFill>
                  <a:srgbClr val="20456F"/>
                </a:solidFill>
                <a:latin typeface="Montserrat" pitchFamily="2" charset="77"/>
              </a:rPr>
              <a:t>potrebbe portare un medico a risparmiare mediamente </a:t>
            </a:r>
          </a:p>
          <a:p>
            <a:pPr algn="ctr"/>
            <a:r>
              <a:rPr lang="it-IT" sz="2000" b="1">
                <a:solidFill>
                  <a:srgbClr val="20456F"/>
                </a:solidFill>
                <a:latin typeface="Montserrat" pitchFamily="2" charset="77"/>
              </a:rPr>
              <a:t>circa</a:t>
            </a:r>
            <a:r>
              <a:rPr lang="it-IT" sz="2000">
                <a:solidFill>
                  <a:srgbClr val="20456F"/>
                </a:solidFill>
                <a:latin typeface="Montserrat" pitchFamily="2" charset="77"/>
              </a:rPr>
              <a:t> </a:t>
            </a:r>
            <a:r>
              <a:rPr lang="it-IT" sz="2000" b="1">
                <a:solidFill>
                  <a:srgbClr val="20456F"/>
                </a:solidFill>
                <a:latin typeface="Montserrat" pitchFamily="2" charset="77"/>
              </a:rPr>
              <a:t>2 giornate all’anno</a:t>
            </a:r>
          </a:p>
        </p:txBody>
      </p:sp>
      <p:sp>
        <p:nvSpPr>
          <p:cNvPr id="7" name="Rettangolo 6">
            <a:extLst>
              <a:ext uri="{FF2B5EF4-FFF2-40B4-BE49-F238E27FC236}">
                <a16:creationId xmlns:a16="http://schemas.microsoft.com/office/drawing/2014/main" id="{CAB7714B-80C6-75CC-7108-5540888B79FF}"/>
              </a:ext>
            </a:extLst>
          </p:cNvPr>
          <p:cNvSpPr/>
          <p:nvPr/>
        </p:nvSpPr>
        <p:spPr>
          <a:xfrm>
            <a:off x="-1" y="624968"/>
            <a:ext cx="9286875" cy="636978"/>
          </a:xfrm>
          <a:prstGeom prst="rect">
            <a:avLst/>
          </a:prstGeom>
          <a:solidFill>
            <a:schemeClr val="bg1">
              <a:lumMod val="95000"/>
              <a:alpha val="74118"/>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cxnSp>
        <p:nvCxnSpPr>
          <p:cNvPr id="9" name="Connettore 1 8">
            <a:extLst>
              <a:ext uri="{FF2B5EF4-FFF2-40B4-BE49-F238E27FC236}">
                <a16:creationId xmlns:a16="http://schemas.microsoft.com/office/drawing/2014/main" id="{18BF138B-3944-13A9-580D-AE1DC6A508B2}"/>
              </a:ext>
            </a:extLst>
          </p:cNvPr>
          <p:cNvCxnSpPr>
            <a:cxnSpLocks/>
            <a:endCxn id="5" idx="1"/>
          </p:cNvCxnSpPr>
          <p:nvPr/>
        </p:nvCxnSpPr>
        <p:spPr>
          <a:xfrm>
            <a:off x="3516826" y="1586332"/>
            <a:ext cx="289462" cy="1425650"/>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98216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388F1-8732-2EEA-227F-663AA66FC45C}"/>
            </a:ext>
          </a:extLst>
        </p:cNvPr>
        <p:cNvGrpSpPr/>
        <p:nvPr/>
      </p:nvGrpSpPr>
      <p:grpSpPr>
        <a:xfrm>
          <a:off x="0" y="0"/>
          <a:ext cx="0" cy="0"/>
          <a:chOff x="0" y="0"/>
          <a:chExt cx="0" cy="0"/>
        </a:xfrm>
      </p:grpSpPr>
      <p:sp>
        <p:nvSpPr>
          <p:cNvPr id="17" name="Titolo 16">
            <a:extLst>
              <a:ext uri="{FF2B5EF4-FFF2-40B4-BE49-F238E27FC236}">
                <a16:creationId xmlns:a16="http://schemas.microsoft.com/office/drawing/2014/main" id="{C951167A-F044-348C-22A9-FCB21311FA0D}"/>
              </a:ext>
            </a:extLst>
          </p:cNvPr>
          <p:cNvSpPr>
            <a:spLocks noGrp="1"/>
          </p:cNvSpPr>
          <p:nvPr>
            <p:ph type="title"/>
          </p:nvPr>
        </p:nvSpPr>
        <p:spPr/>
        <p:txBody>
          <a:bodyPr/>
          <a:lstStyle/>
          <a:p>
            <a:r>
              <a:rPr lang="it-IT"/>
              <a:t>Intelligenza Artificiale in Sanità</a:t>
            </a:r>
            <a:br>
              <a:rPr lang="it-IT"/>
            </a:br>
            <a:r>
              <a:rPr lang="it-IT"/>
              <a:t>Quali benefici per i professionisti sanitari?</a:t>
            </a:r>
          </a:p>
        </p:txBody>
      </p:sp>
      <p:sp>
        <p:nvSpPr>
          <p:cNvPr id="2" name="Segnaposto numero diapositiva 1">
            <a:extLst>
              <a:ext uri="{FF2B5EF4-FFF2-40B4-BE49-F238E27FC236}">
                <a16:creationId xmlns:a16="http://schemas.microsoft.com/office/drawing/2014/main" id="{D885D81B-7802-7514-1572-C693EB844DE4}"/>
              </a:ext>
            </a:extLst>
          </p:cNvPr>
          <p:cNvSpPr>
            <a:spLocks noGrp="1"/>
          </p:cNvSpPr>
          <p:nvPr>
            <p:ph type="sldNum" sz="quarter" idx="4294967295"/>
          </p:nvPr>
        </p:nvSpPr>
        <p:spPr>
          <a:xfrm>
            <a:off x="8626475" y="4783138"/>
            <a:ext cx="517525" cy="274637"/>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C8ACEEC-BB50-3E4F-B1C7-4DEF5308D5A3}" type="slidenum">
              <a:rPr kumimoji="0" lang="it-IT" sz="1100" b="0" i="0" u="none" strike="noStrike" kern="1200" cap="none" spc="0" normalizeH="0" baseline="0" noProof="0" smtClean="0">
                <a:ln>
                  <a:noFill/>
                </a:ln>
                <a:solidFill>
                  <a:srgbClr val="002E54"/>
                </a:solidFill>
                <a:effectLst/>
                <a:uLnTx/>
                <a:uFillTx/>
                <a:latin typeface="Montserrat" pitchFamily="2" charset="77"/>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8</a:t>
            </a:fld>
            <a:endParaRPr kumimoji="0" lang="it-IT" sz="1100" b="0" i="0" u="none" strike="noStrike" kern="1200" cap="none" spc="0" normalizeH="0" baseline="0" noProof="0">
              <a:ln>
                <a:noFill/>
              </a:ln>
              <a:solidFill>
                <a:srgbClr val="002E54"/>
              </a:solidFill>
              <a:effectLst/>
              <a:uLnTx/>
              <a:uFillTx/>
              <a:latin typeface="Montserrat" pitchFamily="2" charset="77"/>
              <a:ea typeface="+mn-ea"/>
              <a:cs typeface="+mn-cs"/>
            </a:endParaRPr>
          </a:p>
        </p:txBody>
      </p:sp>
      <p:sp>
        <p:nvSpPr>
          <p:cNvPr id="16" name="CasellaDiTesto 15">
            <a:extLst>
              <a:ext uri="{FF2B5EF4-FFF2-40B4-BE49-F238E27FC236}">
                <a16:creationId xmlns:a16="http://schemas.microsoft.com/office/drawing/2014/main" id="{C0C209E0-A4F6-010D-15F9-95BD0C771EE4}"/>
              </a:ext>
            </a:extLst>
          </p:cNvPr>
          <p:cNvSpPr txBox="1"/>
          <p:nvPr/>
        </p:nvSpPr>
        <p:spPr>
          <a:xfrm>
            <a:off x="4791507" y="4532574"/>
            <a:ext cx="4317207" cy="261610"/>
          </a:xfrm>
          <a:prstGeom prst="rect">
            <a:avLst/>
          </a:prstGeom>
          <a:noFill/>
        </p:spPr>
        <p:txBody>
          <a:bodyPr wrap="none" rtlCol="0">
            <a:spAutoFit/>
          </a:bodyPr>
          <a:lstStyle/>
          <a:p>
            <a:r>
              <a:rPr lang="it-IT" sz="1100">
                <a:solidFill>
                  <a:srgbClr val="002E58"/>
                </a:solidFill>
                <a:latin typeface="Montserrat" pitchFamily="2" charset="77"/>
              </a:rPr>
              <a:t>Campione: 475 medici specialisti, 221 MMG, 3592 infermieri</a:t>
            </a:r>
          </a:p>
        </p:txBody>
      </p:sp>
      <p:grpSp>
        <p:nvGrpSpPr>
          <p:cNvPr id="3" name="Gruppo 2">
            <a:extLst>
              <a:ext uri="{FF2B5EF4-FFF2-40B4-BE49-F238E27FC236}">
                <a16:creationId xmlns:a16="http://schemas.microsoft.com/office/drawing/2014/main" id="{D6F36B68-226F-2770-0B16-1EF8451FA0DB}"/>
              </a:ext>
            </a:extLst>
          </p:cNvPr>
          <p:cNvGrpSpPr/>
          <p:nvPr/>
        </p:nvGrpSpPr>
        <p:grpSpPr>
          <a:xfrm>
            <a:off x="-223207" y="1590476"/>
            <a:ext cx="1578760" cy="1073808"/>
            <a:chOff x="3355309" y="876659"/>
            <a:chExt cx="1939841" cy="1319401"/>
          </a:xfrm>
        </p:grpSpPr>
        <p:pic>
          <p:nvPicPr>
            <p:cNvPr id="18" name="Immagine 17" descr="Immagine che contiene clipart, occhiali, cartone animato, illustrazione&#10;&#10;Descrizione generata automaticamente">
              <a:extLst>
                <a:ext uri="{FF2B5EF4-FFF2-40B4-BE49-F238E27FC236}">
                  <a16:creationId xmlns:a16="http://schemas.microsoft.com/office/drawing/2014/main" id="{D1ADE685-DCB0-EF86-EB72-5F3836EC61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07431" y="876659"/>
              <a:ext cx="609397" cy="609397"/>
            </a:xfrm>
            <a:prstGeom prst="rect">
              <a:avLst/>
            </a:prstGeom>
          </p:spPr>
        </p:pic>
        <p:sp>
          <p:nvSpPr>
            <p:cNvPr id="19" name="CasellaDiTesto 18">
              <a:extLst>
                <a:ext uri="{FF2B5EF4-FFF2-40B4-BE49-F238E27FC236}">
                  <a16:creationId xmlns:a16="http://schemas.microsoft.com/office/drawing/2014/main" id="{15072889-5D47-28DB-7DF1-329BD38ECE50}"/>
                </a:ext>
              </a:extLst>
            </p:cNvPr>
            <p:cNvSpPr txBox="1"/>
            <p:nvPr/>
          </p:nvSpPr>
          <p:spPr>
            <a:xfrm>
              <a:off x="3355309" y="1498871"/>
              <a:ext cx="1939841" cy="697189"/>
            </a:xfrm>
            <a:prstGeom prst="rect">
              <a:avLst/>
            </a:prstGeom>
            <a:noFill/>
          </p:spPr>
          <p:txBody>
            <a:bodyPr wrap="square">
              <a:spAutoFit/>
            </a:bodyPr>
            <a:lstStyle/>
            <a:p>
              <a:pPr algn="ctr"/>
              <a:r>
                <a:rPr lang="it-IT" sz="1200" b="1">
                  <a:solidFill>
                    <a:srgbClr val="002E58"/>
                  </a:solidFill>
                  <a:latin typeface="Montserrat" pitchFamily="2" charset="77"/>
                </a:rPr>
                <a:t>Medici </a:t>
              </a:r>
            </a:p>
            <a:p>
              <a:pPr algn="ctr"/>
              <a:r>
                <a:rPr lang="it-IT" sz="1200" b="1">
                  <a:solidFill>
                    <a:srgbClr val="002E58"/>
                  </a:solidFill>
                  <a:latin typeface="Montserrat" pitchFamily="2" charset="77"/>
                </a:rPr>
                <a:t>specialisti </a:t>
              </a:r>
              <a:endParaRPr lang="it-IT" sz="1400" b="1">
                <a:solidFill>
                  <a:srgbClr val="002E58"/>
                </a:solidFill>
                <a:latin typeface="Montserrat" pitchFamily="2" charset="77"/>
              </a:endParaRPr>
            </a:p>
          </p:txBody>
        </p:sp>
      </p:grpSp>
      <p:grpSp>
        <p:nvGrpSpPr>
          <p:cNvPr id="20" name="Gruppo 19">
            <a:extLst>
              <a:ext uri="{FF2B5EF4-FFF2-40B4-BE49-F238E27FC236}">
                <a16:creationId xmlns:a16="http://schemas.microsoft.com/office/drawing/2014/main" id="{D3B0ACD4-C23B-C4FC-A9DB-B5CF6349C6ED}"/>
              </a:ext>
            </a:extLst>
          </p:cNvPr>
          <p:cNvGrpSpPr/>
          <p:nvPr/>
        </p:nvGrpSpPr>
        <p:grpSpPr>
          <a:xfrm>
            <a:off x="-275297" y="2704355"/>
            <a:ext cx="1682940" cy="857402"/>
            <a:chOff x="5537906" y="941034"/>
            <a:chExt cx="1939841" cy="988285"/>
          </a:xfrm>
        </p:grpSpPr>
        <p:sp>
          <p:nvSpPr>
            <p:cNvPr id="21" name="CasellaDiTesto 20">
              <a:extLst>
                <a:ext uri="{FF2B5EF4-FFF2-40B4-BE49-F238E27FC236}">
                  <a16:creationId xmlns:a16="http://schemas.microsoft.com/office/drawing/2014/main" id="{C376CD98-B636-4F2B-6FCE-4577271E2F4F}"/>
                </a:ext>
              </a:extLst>
            </p:cNvPr>
            <p:cNvSpPr txBox="1"/>
            <p:nvPr/>
          </p:nvSpPr>
          <p:spPr>
            <a:xfrm>
              <a:off x="5537906" y="1536901"/>
              <a:ext cx="1939841" cy="392418"/>
            </a:xfrm>
            <a:prstGeom prst="rect">
              <a:avLst/>
            </a:prstGeom>
            <a:noFill/>
          </p:spPr>
          <p:txBody>
            <a:bodyPr wrap="square">
              <a:spAutoFit/>
            </a:bodyPr>
            <a:lstStyle/>
            <a:p>
              <a:pPr algn="ctr"/>
              <a:r>
                <a:rPr lang="it-IT" sz="1200" b="1">
                  <a:solidFill>
                    <a:srgbClr val="002E58"/>
                  </a:solidFill>
                  <a:latin typeface="Montserrat" pitchFamily="2" charset="77"/>
                </a:rPr>
                <a:t>MMG</a:t>
              </a:r>
            </a:p>
          </p:txBody>
        </p:sp>
        <p:pic>
          <p:nvPicPr>
            <p:cNvPr id="24" name="Immagine 23">
              <a:extLst>
                <a:ext uri="{FF2B5EF4-FFF2-40B4-BE49-F238E27FC236}">
                  <a16:creationId xmlns:a16="http://schemas.microsoft.com/office/drawing/2014/main" id="{A0DD3781-F2E3-4C10-9A6A-C7A846BE6A38}"/>
                </a:ext>
              </a:extLst>
            </p:cNvPr>
            <p:cNvPicPr>
              <a:picLocks noChangeAspect="1"/>
            </p:cNvPicPr>
            <p:nvPr/>
          </p:nvPicPr>
          <p:blipFill>
            <a:blip r:embed="rId4"/>
            <a:stretch>
              <a:fillRect/>
            </a:stretch>
          </p:blipFill>
          <p:spPr>
            <a:xfrm>
              <a:off x="6201215" y="941034"/>
              <a:ext cx="613226" cy="613226"/>
            </a:xfrm>
            <a:prstGeom prst="rect">
              <a:avLst/>
            </a:prstGeom>
          </p:spPr>
        </p:pic>
      </p:grpSp>
      <p:grpSp>
        <p:nvGrpSpPr>
          <p:cNvPr id="22" name="Gruppo 21">
            <a:extLst>
              <a:ext uri="{FF2B5EF4-FFF2-40B4-BE49-F238E27FC236}">
                <a16:creationId xmlns:a16="http://schemas.microsoft.com/office/drawing/2014/main" id="{5EF776FE-10CC-622B-E906-C01A2E32BD36}"/>
              </a:ext>
            </a:extLst>
          </p:cNvPr>
          <p:cNvGrpSpPr/>
          <p:nvPr/>
        </p:nvGrpSpPr>
        <p:grpSpPr>
          <a:xfrm>
            <a:off x="7245004" y="1127627"/>
            <a:ext cx="1836524" cy="2520791"/>
            <a:chOff x="7245004" y="1127627"/>
            <a:chExt cx="1836524" cy="2520791"/>
          </a:xfrm>
        </p:grpSpPr>
        <p:sp>
          <p:nvSpPr>
            <p:cNvPr id="36" name="CasellaDiTesto 35">
              <a:extLst>
                <a:ext uri="{FF2B5EF4-FFF2-40B4-BE49-F238E27FC236}">
                  <a16:creationId xmlns:a16="http://schemas.microsoft.com/office/drawing/2014/main" id="{C3106BC3-12F4-1730-FA2A-686F8EA16738}"/>
                </a:ext>
              </a:extLst>
            </p:cNvPr>
            <p:cNvSpPr txBox="1"/>
            <p:nvPr/>
          </p:nvSpPr>
          <p:spPr>
            <a:xfrm>
              <a:off x="7279914" y="2078758"/>
              <a:ext cx="1801614" cy="1569660"/>
            </a:xfrm>
            <a:prstGeom prst="rect">
              <a:avLst/>
            </a:prstGeom>
            <a:noFill/>
            <a:ln w="28575">
              <a:noFill/>
            </a:ln>
          </p:spPr>
          <p:txBody>
            <a:bodyPr wrap="square" rtlCol="0">
              <a:spAutoFit/>
            </a:bodyPr>
            <a:lstStyle/>
            <a:p>
              <a:pPr algn="ctr"/>
              <a:r>
                <a:rPr lang="it-IT" sz="1600">
                  <a:solidFill>
                    <a:schemeClr val="accent1"/>
                  </a:solidFill>
                  <a:latin typeface="Montserrat" pitchFamily="2" charset="77"/>
                </a:rPr>
                <a:t>Quali </a:t>
              </a:r>
              <a:r>
                <a:rPr lang="it-IT" sz="1600" b="1">
                  <a:solidFill>
                    <a:schemeClr val="accent1"/>
                  </a:solidFill>
                  <a:latin typeface="Montserrat" pitchFamily="2" charset="77"/>
                </a:rPr>
                <a:t>impatti </a:t>
              </a:r>
              <a:r>
                <a:rPr lang="it-IT" sz="1600">
                  <a:solidFill>
                    <a:schemeClr val="accent1"/>
                  </a:solidFill>
                  <a:latin typeface="Montserrat" pitchFamily="2" charset="77"/>
                </a:rPr>
                <a:t>potrà avere l’Intelligenza Artificiale sul </a:t>
              </a:r>
              <a:r>
                <a:rPr lang="it-IT" sz="1600" b="1">
                  <a:solidFill>
                    <a:schemeClr val="accent1"/>
                  </a:solidFill>
                  <a:latin typeface="Montserrat" pitchFamily="2" charset="77"/>
                </a:rPr>
                <a:t>risparmio di tempo</a:t>
              </a:r>
              <a:r>
                <a:rPr lang="it-IT" sz="1600">
                  <a:solidFill>
                    <a:schemeClr val="accent1"/>
                  </a:solidFill>
                  <a:latin typeface="Montserrat" pitchFamily="2" charset="77"/>
                </a:rPr>
                <a:t>? </a:t>
              </a:r>
            </a:p>
          </p:txBody>
        </p:sp>
        <p:cxnSp>
          <p:nvCxnSpPr>
            <p:cNvPr id="41" name="Connettore 4 40">
              <a:extLst>
                <a:ext uri="{FF2B5EF4-FFF2-40B4-BE49-F238E27FC236}">
                  <a16:creationId xmlns:a16="http://schemas.microsoft.com/office/drawing/2014/main" id="{A99B2B14-CD8F-F392-8657-C3643050CB51}"/>
                </a:ext>
              </a:extLst>
            </p:cNvPr>
            <p:cNvCxnSpPr>
              <a:cxnSpLocks/>
              <a:stCxn id="53" idx="3"/>
              <a:endCxn id="36" idx="0"/>
            </p:cNvCxnSpPr>
            <p:nvPr/>
          </p:nvCxnSpPr>
          <p:spPr>
            <a:xfrm>
              <a:off x="7245004" y="1127627"/>
              <a:ext cx="935717" cy="951131"/>
            </a:xfrm>
            <a:prstGeom prst="bentConnector2">
              <a:avLst/>
            </a:prstGeom>
            <a:ln w="25400">
              <a:solidFill>
                <a:schemeClr val="accent1"/>
              </a:solidFill>
              <a:tailEnd type="triangle"/>
            </a:ln>
          </p:spPr>
          <p:style>
            <a:lnRef idx="1">
              <a:schemeClr val="dk1"/>
            </a:lnRef>
            <a:fillRef idx="0">
              <a:schemeClr val="dk1"/>
            </a:fillRef>
            <a:effectRef idx="0">
              <a:schemeClr val="dk1"/>
            </a:effectRef>
            <a:fontRef idx="minor">
              <a:schemeClr val="tx1"/>
            </a:fontRef>
          </p:style>
        </p:cxnSp>
        <p:pic>
          <p:nvPicPr>
            <p:cNvPr id="49" name="Immagine 48">
              <a:extLst>
                <a:ext uri="{FF2B5EF4-FFF2-40B4-BE49-F238E27FC236}">
                  <a16:creationId xmlns:a16="http://schemas.microsoft.com/office/drawing/2014/main" id="{4C229BAC-A03C-070D-4914-613FE761F4D8}"/>
                </a:ext>
              </a:extLst>
            </p:cNvPr>
            <p:cNvPicPr>
              <a:picLocks noChangeAspect="1"/>
            </p:cNvPicPr>
            <p:nvPr/>
          </p:nvPicPr>
          <p:blipFill>
            <a:blip r:embed="rId5">
              <a:duotone>
                <a:schemeClr val="accent1">
                  <a:shade val="45000"/>
                  <a:satMod val="135000"/>
                </a:schemeClr>
                <a:prstClr val="white"/>
              </a:duotone>
            </a:blip>
            <a:stretch>
              <a:fillRect/>
            </a:stretch>
          </p:blipFill>
          <p:spPr>
            <a:xfrm>
              <a:off x="8312205" y="1250142"/>
              <a:ext cx="573069" cy="573069"/>
            </a:xfrm>
            <a:prstGeom prst="rect">
              <a:avLst/>
            </a:prstGeom>
          </p:spPr>
        </p:pic>
      </p:grpSp>
      <p:grpSp>
        <p:nvGrpSpPr>
          <p:cNvPr id="6" name="Gruppo 5">
            <a:extLst>
              <a:ext uri="{FF2B5EF4-FFF2-40B4-BE49-F238E27FC236}">
                <a16:creationId xmlns:a16="http://schemas.microsoft.com/office/drawing/2014/main" id="{769706C7-AF7F-8241-DF73-DEFA5DA55AA7}"/>
              </a:ext>
            </a:extLst>
          </p:cNvPr>
          <p:cNvGrpSpPr/>
          <p:nvPr/>
        </p:nvGrpSpPr>
        <p:grpSpPr>
          <a:xfrm>
            <a:off x="-192473" y="3687060"/>
            <a:ext cx="1557849" cy="720210"/>
            <a:chOff x="4816722" y="3348391"/>
            <a:chExt cx="1939841" cy="896809"/>
          </a:xfrm>
        </p:grpSpPr>
        <p:pic>
          <p:nvPicPr>
            <p:cNvPr id="8" name="Immagine 7" descr="Immagine che contiene cartone animato, clipart, design&#10;&#10;Descrizione generata automaticamente">
              <a:extLst>
                <a:ext uri="{FF2B5EF4-FFF2-40B4-BE49-F238E27FC236}">
                  <a16:creationId xmlns:a16="http://schemas.microsoft.com/office/drawing/2014/main" id="{4C3620BF-8C81-B8AE-763F-5B38406D21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35841" y="3348391"/>
              <a:ext cx="609397" cy="609397"/>
            </a:xfrm>
            <a:prstGeom prst="rect">
              <a:avLst/>
            </a:prstGeom>
          </p:spPr>
        </p:pic>
        <p:sp>
          <p:nvSpPr>
            <p:cNvPr id="25" name="CasellaDiTesto 24">
              <a:extLst>
                <a:ext uri="{FF2B5EF4-FFF2-40B4-BE49-F238E27FC236}">
                  <a16:creationId xmlns:a16="http://schemas.microsoft.com/office/drawing/2014/main" id="{6824586F-51E9-D336-C124-5876E3E0471C}"/>
                </a:ext>
              </a:extLst>
            </p:cNvPr>
            <p:cNvSpPr txBox="1"/>
            <p:nvPr/>
          </p:nvSpPr>
          <p:spPr>
            <a:xfrm>
              <a:off x="4816722" y="3968201"/>
              <a:ext cx="1939841" cy="276999"/>
            </a:xfrm>
            <a:prstGeom prst="rect">
              <a:avLst/>
            </a:prstGeom>
            <a:noFill/>
          </p:spPr>
          <p:txBody>
            <a:bodyPr wrap="square">
              <a:spAutoFit/>
            </a:bodyPr>
            <a:lstStyle/>
            <a:p>
              <a:pPr algn="ctr"/>
              <a:r>
                <a:rPr lang="it-IT" sz="1200" b="1">
                  <a:solidFill>
                    <a:srgbClr val="002E58"/>
                  </a:solidFill>
                  <a:latin typeface="Montserrat" pitchFamily="2" charset="77"/>
                </a:rPr>
                <a:t>Infermieri</a:t>
              </a:r>
            </a:p>
          </p:txBody>
        </p:sp>
      </p:grpSp>
      <p:grpSp>
        <p:nvGrpSpPr>
          <p:cNvPr id="5" name="Gruppo 4">
            <a:extLst>
              <a:ext uri="{FF2B5EF4-FFF2-40B4-BE49-F238E27FC236}">
                <a16:creationId xmlns:a16="http://schemas.microsoft.com/office/drawing/2014/main" id="{158A23A3-3870-BB8B-A67F-5CB5FA04A92D}"/>
              </a:ext>
            </a:extLst>
          </p:cNvPr>
          <p:cNvGrpSpPr/>
          <p:nvPr/>
        </p:nvGrpSpPr>
        <p:grpSpPr>
          <a:xfrm>
            <a:off x="1102659" y="680522"/>
            <a:ext cx="1977738" cy="3852053"/>
            <a:chOff x="1102659" y="680522"/>
            <a:chExt cx="1977738" cy="3852053"/>
          </a:xfrm>
        </p:grpSpPr>
        <p:sp>
          <p:nvSpPr>
            <p:cNvPr id="30" name="Rettangolo con angoli arrotondati 29">
              <a:extLst>
                <a:ext uri="{FF2B5EF4-FFF2-40B4-BE49-F238E27FC236}">
                  <a16:creationId xmlns:a16="http://schemas.microsoft.com/office/drawing/2014/main" id="{B2AC8B1C-2CFC-0627-0A66-475A252E34A6}"/>
                </a:ext>
              </a:extLst>
            </p:cNvPr>
            <p:cNvSpPr/>
            <p:nvPr/>
          </p:nvSpPr>
          <p:spPr>
            <a:xfrm>
              <a:off x="1102659" y="680523"/>
              <a:ext cx="1977738" cy="3852052"/>
            </a:xfrm>
            <a:prstGeom prst="roundRect">
              <a:avLst>
                <a:gd name="adj" fmla="val 9296"/>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55" name="CasellaDiTesto 54">
              <a:extLst>
                <a:ext uri="{FF2B5EF4-FFF2-40B4-BE49-F238E27FC236}">
                  <a16:creationId xmlns:a16="http://schemas.microsoft.com/office/drawing/2014/main" id="{8EFDCCF9-0062-77CD-7FDB-66F490C88017}"/>
                </a:ext>
              </a:extLst>
            </p:cNvPr>
            <p:cNvSpPr txBox="1"/>
            <p:nvPr/>
          </p:nvSpPr>
          <p:spPr>
            <a:xfrm>
              <a:off x="1167946" y="680522"/>
              <a:ext cx="1897983" cy="954107"/>
            </a:xfrm>
            <a:prstGeom prst="rect">
              <a:avLst/>
            </a:prstGeom>
            <a:noFill/>
          </p:spPr>
          <p:txBody>
            <a:bodyPr wrap="square" rtlCol="0">
              <a:spAutoFit/>
            </a:bodyPr>
            <a:lstStyle/>
            <a:p>
              <a:pPr algn="ctr"/>
              <a:r>
                <a:rPr lang="it-IT" sz="1400" b="1" i="1">
                  <a:solidFill>
                    <a:schemeClr val="accent1"/>
                  </a:solidFill>
                  <a:latin typeface="Montserrat Medium" pitchFamily="2" charset="77"/>
                </a:rPr>
                <a:t>Riduzione</a:t>
              </a:r>
              <a:r>
                <a:rPr lang="it-IT" sz="1400" i="1">
                  <a:solidFill>
                    <a:schemeClr val="accent1"/>
                  </a:solidFill>
                  <a:latin typeface="Montserrat Medium" pitchFamily="2" charset="77"/>
                </a:rPr>
                <a:t> degli </a:t>
              </a:r>
              <a:r>
                <a:rPr lang="it-IT" sz="1400" b="1" i="1">
                  <a:solidFill>
                    <a:schemeClr val="accent1"/>
                  </a:solidFill>
                  <a:latin typeface="Montserrat Medium" pitchFamily="2" charset="77"/>
                </a:rPr>
                <a:t>errori</a:t>
              </a:r>
              <a:r>
                <a:rPr lang="it-IT" sz="1400" i="1">
                  <a:solidFill>
                    <a:schemeClr val="accent1"/>
                  </a:solidFill>
                  <a:latin typeface="Montserrat Medium" pitchFamily="2" charset="77"/>
                </a:rPr>
                <a:t> nelle attività cliniche o assistenziali</a:t>
              </a:r>
            </a:p>
          </p:txBody>
        </p:sp>
        <p:sp>
          <p:nvSpPr>
            <p:cNvPr id="11" name="CasellaDiTesto 10">
              <a:extLst>
                <a:ext uri="{FF2B5EF4-FFF2-40B4-BE49-F238E27FC236}">
                  <a16:creationId xmlns:a16="http://schemas.microsoft.com/office/drawing/2014/main" id="{DADA446C-6E67-495D-3677-3A166315370C}"/>
                </a:ext>
              </a:extLst>
            </p:cNvPr>
            <p:cNvSpPr txBox="1"/>
            <p:nvPr/>
          </p:nvSpPr>
          <p:spPr>
            <a:xfrm>
              <a:off x="1558788" y="2809433"/>
              <a:ext cx="1036722" cy="400110"/>
            </a:xfrm>
            <a:prstGeom prst="rect">
              <a:avLst/>
            </a:prstGeom>
            <a:noFill/>
          </p:spPr>
          <p:txBody>
            <a:bodyPr wrap="square" rtlCol="0">
              <a:spAutoFit/>
            </a:bodyPr>
            <a:lstStyle/>
            <a:p>
              <a:pPr algn="ctr"/>
              <a:r>
                <a:rPr lang="it-IT" sz="2000" b="1">
                  <a:solidFill>
                    <a:schemeClr val="accent1"/>
                  </a:solidFill>
                  <a:latin typeface="Montserrat" pitchFamily="2" charset="77"/>
                </a:rPr>
                <a:t>25%</a:t>
              </a:r>
            </a:p>
          </p:txBody>
        </p:sp>
        <p:sp>
          <p:nvSpPr>
            <p:cNvPr id="12" name="CasellaDiTesto 11">
              <a:extLst>
                <a:ext uri="{FF2B5EF4-FFF2-40B4-BE49-F238E27FC236}">
                  <a16:creationId xmlns:a16="http://schemas.microsoft.com/office/drawing/2014/main" id="{FFC2AF11-0A72-0BE4-CC59-EC2D7135115C}"/>
                </a:ext>
              </a:extLst>
            </p:cNvPr>
            <p:cNvSpPr txBox="1"/>
            <p:nvPr/>
          </p:nvSpPr>
          <p:spPr>
            <a:xfrm>
              <a:off x="1664087" y="1737041"/>
              <a:ext cx="826124" cy="400110"/>
            </a:xfrm>
            <a:prstGeom prst="rect">
              <a:avLst/>
            </a:prstGeom>
            <a:noFill/>
          </p:spPr>
          <p:txBody>
            <a:bodyPr wrap="square" rtlCol="0">
              <a:spAutoFit/>
            </a:bodyPr>
            <a:lstStyle/>
            <a:p>
              <a:pPr algn="ctr"/>
              <a:r>
                <a:rPr lang="it-IT" sz="2000" b="1">
                  <a:solidFill>
                    <a:schemeClr val="accent1"/>
                  </a:solidFill>
                  <a:latin typeface="Montserrat" pitchFamily="2" charset="77"/>
                </a:rPr>
                <a:t>30%</a:t>
              </a:r>
            </a:p>
          </p:txBody>
        </p:sp>
        <p:sp>
          <p:nvSpPr>
            <p:cNvPr id="26" name="CasellaDiTesto 25">
              <a:extLst>
                <a:ext uri="{FF2B5EF4-FFF2-40B4-BE49-F238E27FC236}">
                  <a16:creationId xmlns:a16="http://schemas.microsoft.com/office/drawing/2014/main" id="{18FAE2C5-34DF-5579-FB8F-1E5654695337}"/>
                </a:ext>
              </a:extLst>
            </p:cNvPr>
            <p:cNvSpPr txBox="1"/>
            <p:nvPr/>
          </p:nvSpPr>
          <p:spPr>
            <a:xfrm>
              <a:off x="1574055" y="3793714"/>
              <a:ext cx="1036722" cy="400110"/>
            </a:xfrm>
            <a:prstGeom prst="rect">
              <a:avLst/>
            </a:prstGeom>
            <a:noFill/>
          </p:spPr>
          <p:txBody>
            <a:bodyPr wrap="square" rtlCol="0">
              <a:spAutoFit/>
            </a:bodyPr>
            <a:lstStyle/>
            <a:p>
              <a:pPr algn="ctr"/>
              <a:r>
                <a:rPr lang="it-IT" sz="2000" b="1">
                  <a:solidFill>
                    <a:schemeClr val="accent1"/>
                  </a:solidFill>
                  <a:latin typeface="Montserrat" pitchFamily="2" charset="77"/>
                </a:rPr>
                <a:t>28%</a:t>
              </a:r>
            </a:p>
          </p:txBody>
        </p:sp>
      </p:grpSp>
      <p:grpSp>
        <p:nvGrpSpPr>
          <p:cNvPr id="7" name="Gruppo 6">
            <a:extLst>
              <a:ext uri="{FF2B5EF4-FFF2-40B4-BE49-F238E27FC236}">
                <a16:creationId xmlns:a16="http://schemas.microsoft.com/office/drawing/2014/main" id="{8AEF25EE-4B16-94DB-BB96-60C6F6E8E858}"/>
              </a:ext>
            </a:extLst>
          </p:cNvPr>
          <p:cNvGrpSpPr/>
          <p:nvPr/>
        </p:nvGrpSpPr>
        <p:grpSpPr>
          <a:xfrm>
            <a:off x="3199376" y="673462"/>
            <a:ext cx="1977738" cy="3852052"/>
            <a:chOff x="3199376" y="673462"/>
            <a:chExt cx="1977738" cy="3852052"/>
          </a:xfrm>
        </p:grpSpPr>
        <p:sp>
          <p:nvSpPr>
            <p:cNvPr id="32" name="Rettangolo con angoli arrotondati 31">
              <a:extLst>
                <a:ext uri="{FF2B5EF4-FFF2-40B4-BE49-F238E27FC236}">
                  <a16:creationId xmlns:a16="http://schemas.microsoft.com/office/drawing/2014/main" id="{8BD4B31A-D550-D0DD-707C-6B44AB0033D5}"/>
                </a:ext>
              </a:extLst>
            </p:cNvPr>
            <p:cNvSpPr/>
            <p:nvPr/>
          </p:nvSpPr>
          <p:spPr>
            <a:xfrm>
              <a:off x="3199376" y="673462"/>
              <a:ext cx="1977738" cy="3852052"/>
            </a:xfrm>
            <a:prstGeom prst="roundRect">
              <a:avLst>
                <a:gd name="adj" fmla="val 9296"/>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54" name="CasellaDiTesto 53">
              <a:extLst>
                <a:ext uri="{FF2B5EF4-FFF2-40B4-BE49-F238E27FC236}">
                  <a16:creationId xmlns:a16="http://schemas.microsoft.com/office/drawing/2014/main" id="{D8171046-EAC8-91DA-0277-4D60EAF1D919}"/>
                </a:ext>
              </a:extLst>
            </p:cNvPr>
            <p:cNvSpPr txBox="1"/>
            <p:nvPr/>
          </p:nvSpPr>
          <p:spPr>
            <a:xfrm>
              <a:off x="3206610" y="673462"/>
              <a:ext cx="1963271" cy="954107"/>
            </a:xfrm>
            <a:prstGeom prst="rect">
              <a:avLst/>
            </a:prstGeom>
            <a:noFill/>
          </p:spPr>
          <p:txBody>
            <a:bodyPr wrap="square" rtlCol="0">
              <a:spAutoFit/>
            </a:bodyPr>
            <a:lstStyle/>
            <a:p>
              <a:pPr algn="ctr"/>
              <a:r>
                <a:rPr lang="it-IT" sz="1400" i="1">
                  <a:solidFill>
                    <a:srgbClr val="002E54"/>
                  </a:solidFill>
                  <a:latin typeface="Montserrat Medium" pitchFamily="2" charset="77"/>
                </a:rPr>
                <a:t>Maggior </a:t>
              </a:r>
              <a:r>
                <a:rPr lang="it-IT" sz="1400" b="1" i="1">
                  <a:solidFill>
                    <a:srgbClr val="002E54"/>
                  </a:solidFill>
                  <a:latin typeface="Montserrat Medium" pitchFamily="2" charset="77"/>
                </a:rPr>
                <a:t>rapidità</a:t>
              </a:r>
              <a:r>
                <a:rPr lang="it-IT" sz="1400" i="1">
                  <a:solidFill>
                    <a:srgbClr val="002E54"/>
                  </a:solidFill>
                  <a:latin typeface="Montserrat Medium" pitchFamily="2" charset="77"/>
                </a:rPr>
                <a:t> nel prendere decisioni </a:t>
              </a:r>
              <a:r>
                <a:rPr lang="it-IT" sz="1400" i="1">
                  <a:solidFill>
                    <a:schemeClr val="accent1"/>
                  </a:solidFill>
                  <a:latin typeface="Montserrat Medium" pitchFamily="2" charset="77"/>
                </a:rPr>
                <a:t>cliniche o assistenziali</a:t>
              </a:r>
              <a:endParaRPr lang="it-IT" sz="1400" b="1" i="1">
                <a:solidFill>
                  <a:srgbClr val="002E54"/>
                </a:solidFill>
                <a:latin typeface="Montserrat Medium" pitchFamily="2" charset="77"/>
              </a:endParaRPr>
            </a:p>
          </p:txBody>
        </p:sp>
        <p:sp>
          <p:nvSpPr>
            <p:cNvPr id="10" name="CasellaDiTesto 9">
              <a:extLst>
                <a:ext uri="{FF2B5EF4-FFF2-40B4-BE49-F238E27FC236}">
                  <a16:creationId xmlns:a16="http://schemas.microsoft.com/office/drawing/2014/main" id="{E83C6C18-2F59-4794-899F-56E0DF914CB5}"/>
                </a:ext>
              </a:extLst>
            </p:cNvPr>
            <p:cNvSpPr txBox="1"/>
            <p:nvPr/>
          </p:nvSpPr>
          <p:spPr>
            <a:xfrm>
              <a:off x="3669884" y="2788415"/>
              <a:ext cx="1036722" cy="400110"/>
            </a:xfrm>
            <a:prstGeom prst="rect">
              <a:avLst/>
            </a:prstGeom>
            <a:noFill/>
          </p:spPr>
          <p:txBody>
            <a:bodyPr wrap="square" rtlCol="0">
              <a:spAutoFit/>
            </a:bodyPr>
            <a:lstStyle/>
            <a:p>
              <a:pPr algn="ctr"/>
              <a:r>
                <a:rPr lang="it-IT" sz="2000" b="1">
                  <a:solidFill>
                    <a:srgbClr val="002E58"/>
                  </a:solidFill>
                  <a:latin typeface="Montserrat" pitchFamily="2" charset="77"/>
                </a:rPr>
                <a:t>29%</a:t>
              </a:r>
            </a:p>
          </p:txBody>
        </p:sp>
        <p:sp>
          <p:nvSpPr>
            <p:cNvPr id="13" name="CasellaDiTesto 12">
              <a:extLst>
                <a:ext uri="{FF2B5EF4-FFF2-40B4-BE49-F238E27FC236}">
                  <a16:creationId xmlns:a16="http://schemas.microsoft.com/office/drawing/2014/main" id="{6126C7D7-D377-8B9F-D6A8-4253525926E7}"/>
                </a:ext>
              </a:extLst>
            </p:cNvPr>
            <p:cNvSpPr txBox="1"/>
            <p:nvPr/>
          </p:nvSpPr>
          <p:spPr>
            <a:xfrm>
              <a:off x="3775183" y="1706836"/>
              <a:ext cx="826124" cy="400110"/>
            </a:xfrm>
            <a:prstGeom prst="rect">
              <a:avLst/>
            </a:prstGeom>
            <a:noFill/>
          </p:spPr>
          <p:txBody>
            <a:bodyPr wrap="square" rtlCol="0">
              <a:spAutoFit/>
            </a:bodyPr>
            <a:lstStyle/>
            <a:p>
              <a:pPr algn="ctr"/>
              <a:r>
                <a:rPr lang="it-IT" sz="2000" b="1">
                  <a:solidFill>
                    <a:srgbClr val="002E58"/>
                  </a:solidFill>
                  <a:latin typeface="Montserrat" pitchFamily="2" charset="77"/>
                </a:rPr>
                <a:t>33%</a:t>
              </a:r>
            </a:p>
          </p:txBody>
        </p:sp>
        <p:sp>
          <p:nvSpPr>
            <p:cNvPr id="28" name="CasellaDiTesto 27">
              <a:extLst>
                <a:ext uri="{FF2B5EF4-FFF2-40B4-BE49-F238E27FC236}">
                  <a16:creationId xmlns:a16="http://schemas.microsoft.com/office/drawing/2014/main" id="{589AF35F-F50A-4497-FA03-6982BB585887}"/>
                </a:ext>
              </a:extLst>
            </p:cNvPr>
            <p:cNvSpPr txBox="1"/>
            <p:nvPr/>
          </p:nvSpPr>
          <p:spPr>
            <a:xfrm>
              <a:off x="3669884" y="3776345"/>
              <a:ext cx="1036722" cy="400110"/>
            </a:xfrm>
            <a:prstGeom prst="rect">
              <a:avLst/>
            </a:prstGeom>
            <a:noFill/>
          </p:spPr>
          <p:txBody>
            <a:bodyPr wrap="square" rtlCol="0">
              <a:spAutoFit/>
            </a:bodyPr>
            <a:lstStyle/>
            <a:p>
              <a:pPr algn="ctr"/>
              <a:r>
                <a:rPr lang="it-IT" sz="2000" b="1">
                  <a:solidFill>
                    <a:schemeClr val="accent1"/>
                  </a:solidFill>
                  <a:latin typeface="Montserrat" pitchFamily="2" charset="77"/>
                </a:rPr>
                <a:t>25%</a:t>
              </a:r>
            </a:p>
          </p:txBody>
        </p:sp>
      </p:grpSp>
      <p:grpSp>
        <p:nvGrpSpPr>
          <p:cNvPr id="15" name="Gruppo 14">
            <a:extLst>
              <a:ext uri="{FF2B5EF4-FFF2-40B4-BE49-F238E27FC236}">
                <a16:creationId xmlns:a16="http://schemas.microsoft.com/office/drawing/2014/main" id="{CD51E2EE-5E47-122C-FE90-6C566829FE3C}"/>
              </a:ext>
            </a:extLst>
          </p:cNvPr>
          <p:cNvGrpSpPr/>
          <p:nvPr/>
        </p:nvGrpSpPr>
        <p:grpSpPr>
          <a:xfrm>
            <a:off x="5267265" y="650573"/>
            <a:ext cx="1977739" cy="3852052"/>
            <a:chOff x="5267265" y="650573"/>
            <a:chExt cx="1977739" cy="3852052"/>
          </a:xfrm>
        </p:grpSpPr>
        <p:sp>
          <p:nvSpPr>
            <p:cNvPr id="34" name="Rettangolo con angoli arrotondati 33">
              <a:extLst>
                <a:ext uri="{FF2B5EF4-FFF2-40B4-BE49-F238E27FC236}">
                  <a16:creationId xmlns:a16="http://schemas.microsoft.com/office/drawing/2014/main" id="{ADEF330C-FF2E-BD83-4D91-A9F0F79CE050}"/>
                </a:ext>
              </a:extLst>
            </p:cNvPr>
            <p:cNvSpPr/>
            <p:nvPr/>
          </p:nvSpPr>
          <p:spPr>
            <a:xfrm>
              <a:off x="5267265" y="650573"/>
              <a:ext cx="1977738" cy="3852052"/>
            </a:xfrm>
            <a:prstGeom prst="roundRect">
              <a:avLst>
                <a:gd name="adj" fmla="val 9296"/>
              </a:avLst>
            </a:prstGeom>
            <a:solidFill>
              <a:schemeClr val="accent4"/>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53" name="CasellaDiTesto 52">
              <a:extLst>
                <a:ext uri="{FF2B5EF4-FFF2-40B4-BE49-F238E27FC236}">
                  <a16:creationId xmlns:a16="http://schemas.microsoft.com/office/drawing/2014/main" id="{DD05D696-41CE-9931-805D-315936D9C9B0}"/>
                </a:ext>
              </a:extLst>
            </p:cNvPr>
            <p:cNvSpPr txBox="1"/>
            <p:nvPr/>
          </p:nvSpPr>
          <p:spPr>
            <a:xfrm>
              <a:off x="5267265" y="650573"/>
              <a:ext cx="1977739" cy="954107"/>
            </a:xfrm>
            <a:prstGeom prst="rect">
              <a:avLst/>
            </a:prstGeom>
            <a:noFill/>
          </p:spPr>
          <p:txBody>
            <a:bodyPr wrap="square" rtlCol="0">
              <a:spAutoFit/>
            </a:bodyPr>
            <a:lstStyle/>
            <a:p>
              <a:pPr algn="ctr"/>
              <a:r>
                <a:rPr lang="it-IT" sz="1400" b="1" i="1">
                  <a:solidFill>
                    <a:srgbClr val="002E54"/>
                  </a:solidFill>
                  <a:latin typeface="Montserrat Medium" pitchFamily="2" charset="77"/>
                </a:rPr>
                <a:t>Riduzione</a:t>
              </a:r>
              <a:r>
                <a:rPr lang="it-IT" sz="1400" i="1">
                  <a:solidFill>
                    <a:srgbClr val="002E54"/>
                  </a:solidFill>
                  <a:latin typeface="Montserrat Medium" pitchFamily="2" charset="77"/>
                </a:rPr>
                <a:t> del </a:t>
              </a:r>
              <a:r>
                <a:rPr lang="it-IT" sz="1400" b="1" i="1">
                  <a:solidFill>
                    <a:srgbClr val="002E54"/>
                  </a:solidFill>
                  <a:latin typeface="Montserrat Medium" pitchFamily="2" charset="77"/>
                </a:rPr>
                <a:t>tempo</a:t>
              </a:r>
              <a:r>
                <a:rPr lang="it-IT" sz="1400" i="1">
                  <a:solidFill>
                    <a:srgbClr val="002E54"/>
                  </a:solidFill>
                  <a:latin typeface="Montserrat Medium" pitchFamily="2" charset="77"/>
                </a:rPr>
                <a:t> dedicato ad </a:t>
              </a:r>
              <a:r>
                <a:rPr lang="it-IT" sz="1400" b="1" i="1">
                  <a:solidFill>
                    <a:srgbClr val="002E54"/>
                  </a:solidFill>
                  <a:latin typeface="Montserrat Medium" pitchFamily="2" charset="77"/>
                </a:rPr>
                <a:t>attività «burocratiche»</a:t>
              </a:r>
            </a:p>
          </p:txBody>
        </p:sp>
        <p:sp>
          <p:nvSpPr>
            <p:cNvPr id="9" name="CasellaDiTesto 8">
              <a:extLst>
                <a:ext uri="{FF2B5EF4-FFF2-40B4-BE49-F238E27FC236}">
                  <a16:creationId xmlns:a16="http://schemas.microsoft.com/office/drawing/2014/main" id="{922272D0-35A5-3284-BA1A-6467D09F93EB}"/>
                </a:ext>
              </a:extLst>
            </p:cNvPr>
            <p:cNvSpPr txBox="1"/>
            <p:nvPr/>
          </p:nvSpPr>
          <p:spPr>
            <a:xfrm>
              <a:off x="5756374" y="2723151"/>
              <a:ext cx="999521" cy="400110"/>
            </a:xfrm>
            <a:prstGeom prst="rect">
              <a:avLst/>
            </a:prstGeom>
            <a:noFill/>
          </p:spPr>
          <p:txBody>
            <a:bodyPr wrap="square" rtlCol="0">
              <a:spAutoFit/>
            </a:bodyPr>
            <a:lstStyle/>
            <a:p>
              <a:pPr algn="ctr"/>
              <a:r>
                <a:rPr lang="it-IT" sz="2000" b="1">
                  <a:solidFill>
                    <a:srgbClr val="002E58"/>
                  </a:solidFill>
                  <a:latin typeface="Montserrat" pitchFamily="2" charset="77"/>
                </a:rPr>
                <a:t>47%</a:t>
              </a:r>
            </a:p>
          </p:txBody>
        </p:sp>
        <p:sp>
          <p:nvSpPr>
            <p:cNvPr id="14" name="CasellaDiTesto 13">
              <a:extLst>
                <a:ext uri="{FF2B5EF4-FFF2-40B4-BE49-F238E27FC236}">
                  <a16:creationId xmlns:a16="http://schemas.microsoft.com/office/drawing/2014/main" id="{674921F9-9E77-2BD8-11D6-B0D284C851AC}"/>
                </a:ext>
              </a:extLst>
            </p:cNvPr>
            <p:cNvSpPr txBox="1"/>
            <p:nvPr/>
          </p:nvSpPr>
          <p:spPr>
            <a:xfrm>
              <a:off x="5737773" y="1680580"/>
              <a:ext cx="1036722" cy="400110"/>
            </a:xfrm>
            <a:prstGeom prst="rect">
              <a:avLst/>
            </a:prstGeom>
            <a:noFill/>
          </p:spPr>
          <p:txBody>
            <a:bodyPr wrap="square" rtlCol="0">
              <a:spAutoFit/>
            </a:bodyPr>
            <a:lstStyle/>
            <a:p>
              <a:pPr algn="ctr"/>
              <a:r>
                <a:rPr lang="it-IT" sz="2000" b="1">
                  <a:solidFill>
                    <a:srgbClr val="002E58"/>
                  </a:solidFill>
                  <a:latin typeface="Montserrat" pitchFamily="2" charset="77"/>
                </a:rPr>
                <a:t>53%</a:t>
              </a:r>
            </a:p>
          </p:txBody>
        </p:sp>
        <p:sp>
          <p:nvSpPr>
            <p:cNvPr id="29" name="CasellaDiTesto 28">
              <a:extLst>
                <a:ext uri="{FF2B5EF4-FFF2-40B4-BE49-F238E27FC236}">
                  <a16:creationId xmlns:a16="http://schemas.microsoft.com/office/drawing/2014/main" id="{AFED7ED5-B720-C0A1-39DF-6A35AF1BB0C4}"/>
                </a:ext>
              </a:extLst>
            </p:cNvPr>
            <p:cNvSpPr txBox="1"/>
            <p:nvPr/>
          </p:nvSpPr>
          <p:spPr>
            <a:xfrm>
              <a:off x="5737773" y="3731702"/>
              <a:ext cx="1036722" cy="400110"/>
            </a:xfrm>
            <a:prstGeom prst="rect">
              <a:avLst/>
            </a:prstGeom>
            <a:noFill/>
          </p:spPr>
          <p:txBody>
            <a:bodyPr wrap="square" rtlCol="0">
              <a:spAutoFit/>
            </a:bodyPr>
            <a:lstStyle/>
            <a:p>
              <a:pPr algn="ctr"/>
              <a:r>
                <a:rPr lang="it-IT" sz="2000" b="1">
                  <a:solidFill>
                    <a:schemeClr val="accent1"/>
                  </a:solidFill>
                  <a:latin typeface="Montserrat" pitchFamily="2" charset="77"/>
                </a:rPr>
                <a:t>46%</a:t>
              </a:r>
            </a:p>
          </p:txBody>
        </p:sp>
      </p:grpSp>
      <p:sp>
        <p:nvSpPr>
          <p:cNvPr id="4" name="CasellaDiTesto 3">
            <a:extLst>
              <a:ext uri="{FF2B5EF4-FFF2-40B4-BE49-F238E27FC236}">
                <a16:creationId xmlns:a16="http://schemas.microsoft.com/office/drawing/2014/main" id="{D9904306-2C56-451A-C84E-7B6F38459D2A}"/>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Tree>
    <p:extLst>
      <p:ext uri="{BB962C8B-B14F-4D97-AF65-F5344CB8AC3E}">
        <p14:creationId xmlns:p14="http://schemas.microsoft.com/office/powerpoint/2010/main" val="41889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A678984-B3A4-A878-9228-7BCD5F5A3640}"/>
              </a:ext>
            </a:extLst>
          </p:cNvPr>
          <p:cNvSpPr>
            <a:spLocks noGrp="1"/>
          </p:cNvSpPr>
          <p:nvPr>
            <p:ph type="title"/>
          </p:nvPr>
        </p:nvSpPr>
        <p:spPr/>
        <p:txBody>
          <a:bodyPr/>
          <a:lstStyle/>
          <a:p>
            <a:r>
              <a:rPr lang="it-IT"/>
              <a:t>Quale impatto dell’AI sul risparmio di tempo per i medici? </a:t>
            </a:r>
          </a:p>
        </p:txBody>
      </p:sp>
      <p:sp>
        <p:nvSpPr>
          <p:cNvPr id="3" name="Segnaposto numero diapositiva 2">
            <a:extLst>
              <a:ext uri="{FF2B5EF4-FFF2-40B4-BE49-F238E27FC236}">
                <a16:creationId xmlns:a16="http://schemas.microsoft.com/office/drawing/2014/main" id="{B2FD68CD-82F3-B357-FAE6-2C45EF8BC5C3}"/>
              </a:ext>
            </a:extLst>
          </p:cNvPr>
          <p:cNvSpPr>
            <a:spLocks noGrp="1"/>
          </p:cNvSpPr>
          <p:nvPr>
            <p:ph type="sldNum" sz="quarter" idx="4294967295"/>
          </p:nvPr>
        </p:nvSpPr>
        <p:spPr>
          <a:xfrm>
            <a:off x="8626475" y="4783138"/>
            <a:ext cx="517525" cy="274637"/>
          </a:xfrm>
          <a:prstGeom prst="rect">
            <a:avLst/>
          </a:prstGeom>
        </p:spPr>
        <p:txBody>
          <a:bodyPr/>
          <a:lstStyle/>
          <a:p>
            <a:fld id="{DC8ACEEC-BB50-3E4F-B1C7-4DEF5308D5A3}" type="slidenum">
              <a:rPr lang="it-IT" smtClean="0"/>
              <a:pPr/>
              <a:t>9</a:t>
            </a:fld>
            <a:endParaRPr lang="it-IT"/>
          </a:p>
        </p:txBody>
      </p:sp>
      <p:grpSp>
        <p:nvGrpSpPr>
          <p:cNvPr id="7" name="Gruppo 6">
            <a:extLst>
              <a:ext uri="{FF2B5EF4-FFF2-40B4-BE49-F238E27FC236}">
                <a16:creationId xmlns:a16="http://schemas.microsoft.com/office/drawing/2014/main" id="{9D5C7FC0-3867-8391-60E0-BE7F8EE2E51B}"/>
              </a:ext>
            </a:extLst>
          </p:cNvPr>
          <p:cNvGrpSpPr/>
          <p:nvPr/>
        </p:nvGrpSpPr>
        <p:grpSpPr>
          <a:xfrm>
            <a:off x="0" y="556914"/>
            <a:ext cx="6220156" cy="4146771"/>
            <a:chOff x="0" y="587246"/>
            <a:chExt cx="6174658" cy="4116439"/>
          </a:xfrm>
        </p:grpSpPr>
        <p:pic>
          <p:nvPicPr>
            <p:cNvPr id="4" name="Immagine 3">
              <a:extLst>
                <a:ext uri="{FF2B5EF4-FFF2-40B4-BE49-F238E27FC236}">
                  <a16:creationId xmlns:a16="http://schemas.microsoft.com/office/drawing/2014/main" id="{B35EA661-C39B-A290-3AF4-744DB0B35188}"/>
                </a:ext>
              </a:extLst>
            </p:cNvPr>
            <p:cNvPicPr>
              <a:picLocks noChangeAspect="1"/>
            </p:cNvPicPr>
            <p:nvPr/>
          </p:nvPicPr>
          <p:blipFill>
            <a:blip r:embed="rId3"/>
            <a:stretch>
              <a:fillRect/>
            </a:stretch>
          </p:blipFill>
          <p:spPr>
            <a:xfrm>
              <a:off x="0" y="587246"/>
              <a:ext cx="6174658" cy="4116439"/>
            </a:xfrm>
            <a:prstGeom prst="rect">
              <a:avLst/>
            </a:prstGeom>
            <a:ln>
              <a:noFill/>
            </a:ln>
            <a:effectLst>
              <a:softEdge rad="112500"/>
            </a:effectLst>
          </p:spPr>
        </p:pic>
        <p:sp>
          <p:nvSpPr>
            <p:cNvPr id="6" name="Fumetto 2 5">
              <a:extLst>
                <a:ext uri="{FF2B5EF4-FFF2-40B4-BE49-F238E27FC236}">
                  <a16:creationId xmlns:a16="http://schemas.microsoft.com/office/drawing/2014/main" id="{4C488E71-D4A0-9E26-0326-89DB24F1BA53}"/>
                </a:ext>
              </a:extLst>
            </p:cNvPr>
            <p:cNvSpPr/>
            <p:nvPr/>
          </p:nvSpPr>
          <p:spPr>
            <a:xfrm>
              <a:off x="2517058" y="806244"/>
              <a:ext cx="2369574" cy="737419"/>
            </a:xfrm>
            <a:prstGeom prst="wedgeRoundRectCallout">
              <a:avLst>
                <a:gd name="adj1" fmla="val -22015"/>
                <a:gd name="adj2" fmla="val 69754"/>
                <a:gd name="adj3" fmla="val 16667"/>
              </a:avLst>
            </a:prstGeom>
            <a:solidFill>
              <a:srgbClr val="7AAEDA"/>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it-IT">
                  <a:solidFill>
                    <a:schemeClr val="bg1"/>
                  </a:solidFill>
                  <a:latin typeface="Montserrat" pitchFamily="2" charset="77"/>
                </a:rPr>
                <a:t>INTELLIGENZA ARTIFICIALE</a:t>
              </a:r>
            </a:p>
          </p:txBody>
        </p:sp>
      </p:grpSp>
      <p:sp>
        <p:nvSpPr>
          <p:cNvPr id="9" name="CasellaDiTesto 8">
            <a:extLst>
              <a:ext uri="{FF2B5EF4-FFF2-40B4-BE49-F238E27FC236}">
                <a16:creationId xmlns:a16="http://schemas.microsoft.com/office/drawing/2014/main" id="{1E121F62-F969-A8CF-80BE-78F14918C061}"/>
              </a:ext>
            </a:extLst>
          </p:cNvPr>
          <p:cNvSpPr txBox="1"/>
          <p:nvPr/>
        </p:nvSpPr>
        <p:spPr>
          <a:xfrm>
            <a:off x="6220157" y="896336"/>
            <a:ext cx="2861189" cy="1569660"/>
          </a:xfrm>
          <a:prstGeom prst="rect">
            <a:avLst/>
          </a:prstGeom>
          <a:noFill/>
        </p:spPr>
        <p:txBody>
          <a:bodyPr wrap="square">
            <a:spAutoFit/>
          </a:bodyPr>
          <a:lstStyle/>
          <a:p>
            <a:pPr algn="ctr"/>
            <a:r>
              <a:rPr lang="it-IT" sz="1600">
                <a:solidFill>
                  <a:schemeClr val="accent1"/>
                </a:solidFill>
                <a:latin typeface="Montserrat" pitchFamily="2" charset="77"/>
              </a:rPr>
              <a:t>L’AI può consentire al medico di </a:t>
            </a:r>
            <a:r>
              <a:rPr lang="it-IT" sz="1600" b="1">
                <a:solidFill>
                  <a:schemeClr val="accent1"/>
                </a:solidFill>
                <a:latin typeface="Montserrat" pitchFamily="2" charset="77"/>
              </a:rPr>
              <a:t>risparmiare tempo </a:t>
            </a:r>
            <a:r>
              <a:rPr lang="it-IT" sz="1600">
                <a:solidFill>
                  <a:schemeClr val="accent1"/>
                </a:solidFill>
                <a:latin typeface="Montserrat" pitchFamily="2" charset="77"/>
              </a:rPr>
              <a:t>nello svolgimento di </a:t>
            </a:r>
            <a:r>
              <a:rPr lang="it-IT" sz="1600" b="1">
                <a:solidFill>
                  <a:schemeClr val="accent1"/>
                </a:solidFill>
                <a:latin typeface="Montserrat" pitchFamily="2" charset="77"/>
              </a:rPr>
              <a:t>attività di tipo amministrativo o legate alla gestione operativa</a:t>
            </a:r>
            <a:endParaRPr lang="it-IT" sz="1600">
              <a:solidFill>
                <a:schemeClr val="accent1"/>
              </a:solidFill>
              <a:latin typeface="Montserrat" pitchFamily="2" charset="77"/>
            </a:endParaRPr>
          </a:p>
        </p:txBody>
      </p:sp>
      <p:grpSp>
        <p:nvGrpSpPr>
          <p:cNvPr id="13" name="Gruppo 12">
            <a:extLst>
              <a:ext uri="{FF2B5EF4-FFF2-40B4-BE49-F238E27FC236}">
                <a16:creationId xmlns:a16="http://schemas.microsoft.com/office/drawing/2014/main" id="{EF269FD9-C6BB-0EDE-AD28-C0041206B4C9}"/>
              </a:ext>
            </a:extLst>
          </p:cNvPr>
          <p:cNvGrpSpPr/>
          <p:nvPr/>
        </p:nvGrpSpPr>
        <p:grpSpPr>
          <a:xfrm>
            <a:off x="5427407" y="2571750"/>
            <a:ext cx="3716594" cy="2140873"/>
            <a:chOff x="5604387" y="2571750"/>
            <a:chExt cx="3539613" cy="2140873"/>
          </a:xfrm>
        </p:grpSpPr>
        <p:sp>
          <p:nvSpPr>
            <p:cNvPr id="12" name="Rettangolo con angoli arrotondati 11">
              <a:extLst>
                <a:ext uri="{FF2B5EF4-FFF2-40B4-BE49-F238E27FC236}">
                  <a16:creationId xmlns:a16="http://schemas.microsoft.com/office/drawing/2014/main" id="{89DAF2E5-EFA3-4197-FDA0-8472C6A2313B}"/>
                </a:ext>
              </a:extLst>
            </p:cNvPr>
            <p:cNvSpPr/>
            <p:nvPr/>
          </p:nvSpPr>
          <p:spPr>
            <a:xfrm>
              <a:off x="5604387" y="2571750"/>
              <a:ext cx="3539613" cy="2140873"/>
            </a:xfrm>
            <a:prstGeom prst="roundRect">
              <a:avLst>
                <a:gd name="adj" fmla="val 10882"/>
              </a:avLst>
            </a:prstGeom>
            <a:solidFill>
              <a:srgbClr val="7AAEDA"/>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solidFill>
                  <a:schemeClr val="bg1"/>
                </a:solidFill>
                <a:latin typeface="Montserrat" pitchFamily="2" charset="77"/>
              </a:endParaRPr>
            </a:p>
          </p:txBody>
        </p:sp>
        <p:sp>
          <p:nvSpPr>
            <p:cNvPr id="11" name="CasellaDiTesto 10">
              <a:extLst>
                <a:ext uri="{FF2B5EF4-FFF2-40B4-BE49-F238E27FC236}">
                  <a16:creationId xmlns:a16="http://schemas.microsoft.com/office/drawing/2014/main" id="{521B159E-A74F-F4AD-58EB-484FE1E9F0B3}"/>
                </a:ext>
              </a:extLst>
            </p:cNvPr>
            <p:cNvSpPr txBox="1"/>
            <p:nvPr/>
          </p:nvSpPr>
          <p:spPr>
            <a:xfrm>
              <a:off x="5604387" y="2641582"/>
              <a:ext cx="3539612" cy="2062103"/>
            </a:xfrm>
            <a:prstGeom prst="rect">
              <a:avLst/>
            </a:prstGeom>
            <a:noFill/>
          </p:spPr>
          <p:txBody>
            <a:bodyPr wrap="square">
              <a:spAutoFit/>
            </a:bodyPr>
            <a:lstStyle/>
            <a:p>
              <a:r>
                <a:rPr lang="it-IT" sz="1600">
                  <a:solidFill>
                    <a:schemeClr val="bg1"/>
                  </a:solidFill>
                  <a:latin typeface="Montserrat" pitchFamily="2" charset="77"/>
                </a:rPr>
                <a:t>L’Osservatorio ha quantificato un </a:t>
              </a:r>
              <a:r>
                <a:rPr lang="it-IT" sz="1600" b="1">
                  <a:solidFill>
                    <a:schemeClr val="bg1"/>
                  </a:solidFill>
                  <a:latin typeface="Montserrat" pitchFamily="2" charset="77"/>
                </a:rPr>
                <a:t>risparmio potenziale di tempo </a:t>
              </a:r>
              <a:r>
                <a:rPr lang="it-IT" sz="1600">
                  <a:solidFill>
                    <a:schemeClr val="bg1"/>
                  </a:solidFill>
                  <a:latin typeface="Montserrat" pitchFamily="2" charset="77"/>
                </a:rPr>
                <a:t>di:</a:t>
              </a:r>
            </a:p>
            <a:p>
              <a:pPr marL="285750" indent="-285750">
                <a:buFont typeface="Arial" panose="020B0604020202020204" pitchFamily="34" charset="0"/>
                <a:buChar char="•"/>
              </a:pPr>
              <a:endParaRPr lang="it-IT" sz="1600" b="1">
                <a:solidFill>
                  <a:schemeClr val="bg1"/>
                </a:solidFill>
                <a:latin typeface="Montserrat" pitchFamily="2" charset="77"/>
              </a:endParaRPr>
            </a:p>
            <a:p>
              <a:pPr marL="285750" indent="-285750">
                <a:buFont typeface="Arial" panose="020B0604020202020204" pitchFamily="34" charset="0"/>
                <a:buChar char="•"/>
              </a:pPr>
              <a:r>
                <a:rPr lang="it-IT" sz="1600" b="1">
                  <a:solidFill>
                    <a:schemeClr val="bg1"/>
                  </a:solidFill>
                  <a:latin typeface="Montserrat" pitchFamily="2" charset="77"/>
                </a:rPr>
                <a:t>circa 1 settimana lavorativa </a:t>
              </a:r>
              <a:r>
                <a:rPr lang="it-IT" sz="1600">
                  <a:solidFill>
                    <a:schemeClr val="bg1"/>
                  </a:solidFill>
                  <a:latin typeface="Montserrat" pitchFamily="2" charset="77"/>
                </a:rPr>
                <a:t>per i medici specialisti</a:t>
              </a:r>
            </a:p>
            <a:p>
              <a:pPr marL="285750" indent="-285750">
                <a:buFont typeface="Arial" panose="020B0604020202020204" pitchFamily="34" charset="0"/>
                <a:buChar char="•"/>
              </a:pPr>
              <a:endParaRPr lang="it-IT" sz="1600" b="1">
                <a:solidFill>
                  <a:schemeClr val="bg1"/>
                </a:solidFill>
                <a:latin typeface="Montserrat" pitchFamily="2" charset="77"/>
              </a:endParaRPr>
            </a:p>
            <a:p>
              <a:pPr marL="285750" indent="-285750">
                <a:buFont typeface="Arial" panose="020B0604020202020204" pitchFamily="34" charset="0"/>
                <a:buChar char="•"/>
              </a:pPr>
              <a:r>
                <a:rPr lang="it-IT" sz="1600" b="1">
                  <a:solidFill>
                    <a:schemeClr val="bg1"/>
                  </a:solidFill>
                  <a:latin typeface="Montserrat" pitchFamily="2" charset="77"/>
                </a:rPr>
                <a:t>circa 2 settimane lavorative </a:t>
              </a:r>
              <a:r>
                <a:rPr lang="it-IT" sz="1600">
                  <a:solidFill>
                    <a:schemeClr val="bg1"/>
                  </a:solidFill>
                  <a:latin typeface="Montserrat" pitchFamily="2" charset="77"/>
                </a:rPr>
                <a:t>per i MMG</a:t>
              </a:r>
            </a:p>
          </p:txBody>
        </p:sp>
      </p:grpSp>
      <p:sp>
        <p:nvSpPr>
          <p:cNvPr id="5" name="CasellaDiTesto 4">
            <a:extLst>
              <a:ext uri="{FF2B5EF4-FFF2-40B4-BE49-F238E27FC236}">
                <a16:creationId xmlns:a16="http://schemas.microsoft.com/office/drawing/2014/main" id="{30274165-B864-4B64-BF9B-C4D3B23F57D2}"/>
              </a:ext>
            </a:extLst>
          </p:cNvPr>
          <p:cNvSpPr txBox="1"/>
          <p:nvPr/>
        </p:nvSpPr>
        <p:spPr>
          <a:xfrm>
            <a:off x="2405270" y="4974223"/>
            <a:ext cx="4333460" cy="200055"/>
          </a:xfrm>
          <a:prstGeom prst="rect">
            <a:avLst/>
          </a:prstGeom>
          <a:noFill/>
        </p:spPr>
        <p:txBody>
          <a:bodyPr wrap="square" rtlCol="0">
            <a:spAutoFit/>
          </a:bodyPr>
          <a:lstStyle/>
          <a:p>
            <a:pPr defTabSz="914400"/>
            <a:r>
              <a:rPr lang="it-IT" sz="700">
                <a:solidFill>
                  <a:srgbClr val="002E54"/>
                </a:solidFill>
                <a:latin typeface="Montserrat" pitchFamily="2" charset="77"/>
              </a:rPr>
              <a:t>COPYRIGHT © POLITECNICO DI MILANO / DIPARTIMENTO DI INGEGNERIA GESTIONALE</a:t>
            </a:r>
          </a:p>
        </p:txBody>
      </p:sp>
    </p:spTree>
    <p:extLst>
      <p:ext uri="{BB962C8B-B14F-4D97-AF65-F5344CB8AC3E}">
        <p14:creationId xmlns:p14="http://schemas.microsoft.com/office/powerpoint/2010/main" val="349904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vegni/Eventi">
  <a:themeElements>
    <a:clrScheme name="Oss 2020 r">
      <a:dk1>
        <a:srgbClr val="000000"/>
      </a:dk1>
      <a:lt1>
        <a:srgbClr val="FFFFFF"/>
      </a:lt1>
      <a:dk2>
        <a:srgbClr val="FF655C"/>
      </a:dk2>
      <a:lt2>
        <a:srgbClr val="16AAFF"/>
      </a:lt2>
      <a:accent1>
        <a:srgbClr val="002E54"/>
      </a:accent1>
      <a:accent2>
        <a:srgbClr val="017DC1"/>
      </a:accent2>
      <a:accent3>
        <a:srgbClr val="00BBE6"/>
      </a:accent3>
      <a:accent4>
        <a:srgbClr val="92E6FD"/>
      </a:accent4>
      <a:accent5>
        <a:srgbClr val="00799B"/>
      </a:accent5>
      <a:accent6>
        <a:srgbClr val="49BECD"/>
      </a:accent6>
      <a:hlink>
        <a:srgbClr val="FF655C"/>
      </a:hlink>
      <a:folHlink>
        <a:srgbClr val="16AAFF"/>
      </a:folHlink>
    </a:clrScheme>
    <a:fontScheme name="Elica">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a:solidFill>
              <a:schemeClr val="bg1"/>
            </a:solidFill>
            <a:latin typeface="Montserrat" pitchFamily="2" charset="77"/>
          </a:defRPr>
        </a:defPPr>
      </a:lstStyle>
      <a:style>
        <a:lnRef idx="2">
          <a:schemeClr val="dk1"/>
        </a:lnRef>
        <a:fillRef idx="1">
          <a:schemeClr val="lt1"/>
        </a:fillRef>
        <a:effectRef idx="0">
          <a:schemeClr val="dk1"/>
        </a:effectRef>
        <a:fontRef idx="minor">
          <a:schemeClr val="dk1"/>
        </a:fontRef>
      </a:style>
    </a:spDef>
    <a:lnDef>
      <a:spPr>
        <a:ln w="25400">
          <a:solidFill>
            <a:schemeClr val="accent1"/>
          </a:solidFill>
        </a:ln>
      </a:spPr>
      <a:bodyPr/>
      <a:lstStyle/>
      <a:style>
        <a:lnRef idx="1">
          <a:schemeClr val="dk1"/>
        </a:lnRef>
        <a:fillRef idx="0">
          <a:schemeClr val="dk1"/>
        </a:fillRef>
        <a:effectRef idx="0">
          <a:schemeClr val="dk1"/>
        </a:effectRef>
        <a:fontRef idx="minor">
          <a:schemeClr val="tx1"/>
        </a:fontRef>
      </a:style>
    </a:lnDef>
    <a:txDef>
      <a:spPr>
        <a:noFill/>
      </a:spPr>
      <a:bodyPr wrap="square" rtlCol="0">
        <a:spAutoFit/>
      </a:bodyPr>
      <a:lstStyle>
        <a:defPPr algn="l">
          <a:defRPr dirty="0" smtClean="0">
            <a:solidFill>
              <a:srgbClr val="002E58"/>
            </a:solidFill>
            <a:latin typeface="Montserrat" pitchFamily="2" charset="77"/>
          </a:defRPr>
        </a:defPPr>
      </a:lstStyle>
    </a:tx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nvegni">
    <a:dk1>
      <a:srgbClr val="000003"/>
    </a:dk1>
    <a:lt1>
      <a:srgbClr val="FFFFFF"/>
    </a:lt1>
    <a:dk2>
      <a:srgbClr val="787878"/>
    </a:dk2>
    <a:lt2>
      <a:srgbClr val="AAAAAA"/>
    </a:lt2>
    <a:accent1>
      <a:srgbClr val="81AEF2"/>
    </a:accent1>
    <a:accent2>
      <a:srgbClr val="FF9933"/>
    </a:accent2>
    <a:accent3>
      <a:srgbClr val="FFFFFF"/>
    </a:accent3>
    <a:accent4>
      <a:srgbClr val="002E54"/>
    </a:accent4>
    <a:accent5>
      <a:srgbClr val="95B3D7"/>
    </a:accent5>
    <a:accent6>
      <a:srgbClr val="FF9933"/>
    </a:accent6>
    <a:hlink>
      <a:srgbClr val="FFCC00"/>
    </a:hlink>
    <a:folHlink>
      <a:srgbClr val="7FBE00"/>
    </a:folHlink>
  </a:clrScheme>
  <a:fontScheme name="convegni">
    <a:majorFont>
      <a:latin typeface="Trebuchet MS"/>
      <a:ea typeface=""/>
      <a:cs typeface="Arial"/>
    </a:majorFont>
    <a:minorFont>
      <a:latin typeface="Trebuchet MS"/>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2320</Words>
  <Application>Microsoft Office PowerPoint</Application>
  <PresentationFormat>Presentazione su schermo (16:9)</PresentationFormat>
  <Paragraphs>221</Paragraphs>
  <Slides>13</Slides>
  <Notes>13</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13</vt:i4>
      </vt:variant>
    </vt:vector>
  </HeadingPairs>
  <TitlesOfParts>
    <vt:vector size="20" baseType="lpstr">
      <vt:lpstr>Montserrat</vt:lpstr>
      <vt:lpstr>Calibri</vt:lpstr>
      <vt:lpstr>Montserrat Medium</vt:lpstr>
      <vt:lpstr>Arial</vt:lpstr>
      <vt:lpstr>Trebuchet MS</vt:lpstr>
      <vt:lpstr>Roboto</vt:lpstr>
      <vt:lpstr>Convegni/Eventi</vt:lpstr>
      <vt:lpstr>L’approccio teorico-pratico all’utilizzo della AI</vt:lpstr>
      <vt:lpstr>Diffusione delle soluzioni basate sull’Intelligenza Artificiale nelle aziende</vt:lpstr>
      <vt:lpstr>L’utilizzo di soluzioni basate sull’Intelligenza Artificiale da parte dei professionisti sanitari</vt:lpstr>
      <vt:lpstr>AI Generativa</vt:lpstr>
      <vt:lpstr>L’utilizzo dell’AI Generativa da parte dei professionisti</vt:lpstr>
      <vt:lpstr>L’impatto degli ambiti di applicazione dell’AI Generativa nei prossimi 5 anni</vt:lpstr>
      <vt:lpstr>L’impatto degli ambiti di applicazione dell’AI Generativa nei prossimi 5 anni</vt:lpstr>
      <vt:lpstr>Intelligenza Artificiale in Sanità Quali benefici per i professionisti sanitari?</vt:lpstr>
      <vt:lpstr>Quale impatto dell’AI sul risparmio di tempo per i medici? </vt:lpstr>
      <vt:lpstr>…ma non mancano le criticità associate all’AI percepite dai medici</vt:lpstr>
      <vt:lpstr>L’utilizzo di Chatbot basati su AI in ambito salute da parte di cittadini e pazienti</vt:lpstr>
      <vt:lpstr>L’opinione dei pazienti sull’uso dell’AI in Sanità</vt:lpstr>
      <vt:lpstr>La normativa sull’Intelligenza Artificiale: nuovi passi avanti! </vt:lpstr>
    </vt:vector>
  </TitlesOfParts>
  <Company>Politecnico di Milano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Stefano Erba</dc:creator>
  <cp:lastModifiedBy>videorent vr</cp:lastModifiedBy>
  <cp:revision>6</cp:revision>
  <cp:lastPrinted>2025-05-21T16:46:55Z</cp:lastPrinted>
  <dcterms:created xsi:type="dcterms:W3CDTF">2017-02-01T14:21:31Z</dcterms:created>
  <dcterms:modified xsi:type="dcterms:W3CDTF">2025-05-28T09:49:58Z</dcterms:modified>
</cp:coreProperties>
</file>